
<file path=[Content_Types].xml><?xml version="1.0" encoding="utf-8"?>
<Types xmlns="http://schemas.openxmlformats.org/package/2006/content-types">
  <Default Extension="bin" ContentType="image/jpeg"/>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1.xml" ContentType="application/vnd.openxmlformats-officedocument.presentationml.tags+xml"/>
  <Override PartName="/ppt/notesSlides/notesSlide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5.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8.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9.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10.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13.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tags/tag8.xml" ContentType="application/vnd.openxmlformats-officedocument.presentationml.tags+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17.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tags/tag10.xml" ContentType="application/vnd.openxmlformats-officedocument.presentationml.tags+xml"/>
  <Override PartName="/ppt/tags/tag11.xml" ContentType="application/vnd.openxmlformats-officedocument.presentationml.tags+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20.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21.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22.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tags/tag12.xml" ContentType="application/vnd.openxmlformats-officedocument.presentationml.tags+xml"/>
  <Override PartName="/ppt/notesSlides/notesSlide23.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24.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25.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26.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27.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notesSlides/notesSlide30.xml" ContentType="application/vnd.openxmlformats-officedocument.presentationml.notesSlide+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notesSlides/notesSlide31.xml" ContentType="application/vnd.openxmlformats-officedocument.presentationml.notesSlide+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26"/>
  </p:sldMasterIdLst>
  <p:notesMasterIdLst>
    <p:notesMasterId r:id="rId103"/>
  </p:notesMasterIdLst>
  <p:handoutMasterIdLst>
    <p:handoutMasterId r:id="rId104"/>
  </p:handoutMasterIdLst>
  <p:sldIdLst>
    <p:sldId id="259" r:id="rId27"/>
    <p:sldId id="257" r:id="rId28"/>
    <p:sldId id="4177" r:id="rId29"/>
    <p:sldId id="304" r:id="rId30"/>
    <p:sldId id="6879" r:id="rId31"/>
    <p:sldId id="559" r:id="rId32"/>
    <p:sldId id="2147481625" r:id="rId33"/>
    <p:sldId id="2147481627" r:id="rId34"/>
    <p:sldId id="261" r:id="rId35"/>
    <p:sldId id="2147481624" r:id="rId36"/>
    <p:sldId id="281" r:id="rId37"/>
    <p:sldId id="282" r:id="rId38"/>
    <p:sldId id="284" r:id="rId39"/>
    <p:sldId id="319" r:id="rId40"/>
    <p:sldId id="317" r:id="rId41"/>
    <p:sldId id="288" r:id="rId42"/>
    <p:sldId id="2147481626" r:id="rId43"/>
    <p:sldId id="6862" r:id="rId44"/>
    <p:sldId id="6863" r:id="rId45"/>
    <p:sldId id="6864" r:id="rId46"/>
    <p:sldId id="2147481639" r:id="rId47"/>
    <p:sldId id="2147481640" r:id="rId48"/>
    <p:sldId id="2147481641" r:id="rId49"/>
    <p:sldId id="2147481642" r:id="rId50"/>
    <p:sldId id="2147481643" r:id="rId51"/>
    <p:sldId id="6867" r:id="rId52"/>
    <p:sldId id="2147481644" r:id="rId53"/>
    <p:sldId id="6868" r:id="rId54"/>
    <p:sldId id="6869" r:id="rId55"/>
    <p:sldId id="6870" r:id="rId56"/>
    <p:sldId id="6871" r:id="rId57"/>
    <p:sldId id="2147481645" r:id="rId58"/>
    <p:sldId id="4162" r:id="rId59"/>
    <p:sldId id="4110" r:id="rId60"/>
    <p:sldId id="4112" r:id="rId61"/>
    <p:sldId id="4111" r:id="rId62"/>
    <p:sldId id="4163" r:id="rId63"/>
    <p:sldId id="4164" r:id="rId64"/>
    <p:sldId id="2144328732" r:id="rId65"/>
    <p:sldId id="2144328738" r:id="rId66"/>
    <p:sldId id="4166" r:id="rId67"/>
    <p:sldId id="4167" r:id="rId68"/>
    <p:sldId id="4168" r:id="rId69"/>
    <p:sldId id="2144328739" r:id="rId70"/>
    <p:sldId id="2144328740" r:id="rId71"/>
    <p:sldId id="2144328741" r:id="rId72"/>
    <p:sldId id="2144328731" r:id="rId73"/>
    <p:sldId id="4124" r:id="rId74"/>
    <p:sldId id="2147481646" r:id="rId75"/>
    <p:sldId id="4129" r:id="rId76"/>
    <p:sldId id="4171" r:id="rId77"/>
    <p:sldId id="4131" r:id="rId78"/>
    <p:sldId id="4172" r:id="rId79"/>
    <p:sldId id="4133" r:id="rId80"/>
    <p:sldId id="256" r:id="rId81"/>
    <p:sldId id="4173" r:id="rId82"/>
    <p:sldId id="4135" r:id="rId83"/>
    <p:sldId id="4137" r:id="rId84"/>
    <p:sldId id="1374" r:id="rId85"/>
    <p:sldId id="4138" r:id="rId86"/>
    <p:sldId id="4174" r:id="rId87"/>
    <p:sldId id="4130" r:id="rId88"/>
    <p:sldId id="265" r:id="rId89"/>
    <p:sldId id="4141" r:id="rId90"/>
    <p:sldId id="2144328719" r:id="rId91"/>
    <p:sldId id="2144328720" r:id="rId92"/>
    <p:sldId id="4146" r:id="rId93"/>
    <p:sldId id="2144328721" r:id="rId94"/>
    <p:sldId id="4142" r:id="rId95"/>
    <p:sldId id="2144328722" r:id="rId96"/>
    <p:sldId id="2144328723" r:id="rId97"/>
    <p:sldId id="4145" r:id="rId98"/>
    <p:sldId id="4149" r:id="rId99"/>
    <p:sldId id="2144328734" r:id="rId100"/>
    <p:sldId id="6878" r:id="rId101"/>
    <p:sldId id="360" r:id="rId102"/>
  </p:sldIdLst>
  <p:sldSz cx="9144000" cy="5143500" type="screen16x9"/>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217E48-77C1-A9CF-7AE0-A5558F93117B}" name="Kruger, Jackie" initials="KJ" userId="S::Jackie.Kruger@claconnect.com::46ca9483-acf8-4c60-9211-a7148f123d6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DD2D3"/>
    <a:srgbClr val="D7EEEF"/>
    <a:srgbClr val="2E334E"/>
    <a:srgbClr val="FBC55A"/>
    <a:srgbClr val="DAD8D7"/>
    <a:srgbClr val="FFFFFF"/>
    <a:srgbClr val="EE5340"/>
    <a:srgbClr val="E2E868"/>
    <a:srgbClr val="E4E4E0"/>
    <a:srgbClr val="F7F7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8ADA74-A266-435C-8610-B7A5FDBF5A36}" v="88" dt="2025-10-06T18:39:17.279"/>
    <p1510:client id="{DCDB5591-7D13-4639-B1A9-18E7F1F507D4}" v="4" dt="2025-10-07T01:43:52.2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89347" autoAdjust="0"/>
  </p:normalViewPr>
  <p:slideViewPr>
    <p:cSldViewPr snapToGrid="0">
      <p:cViewPr varScale="1">
        <p:scale>
          <a:sx n="62" d="100"/>
          <a:sy n="62" d="100"/>
        </p:scale>
        <p:origin x="72" y="816"/>
      </p:cViewPr>
      <p:guideLst>
        <p:guide orient="horz" pos="1620"/>
        <p:guide pos="2880"/>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81" d="100"/>
          <a:sy n="81" d="100"/>
        </p:scale>
        <p:origin x="3020"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1.xml"/><Relationship Id="rId21" Type="http://schemas.openxmlformats.org/officeDocument/2006/relationships/customXml" Target="../customXml/item21.xml"/><Relationship Id="rId42" Type="http://schemas.openxmlformats.org/officeDocument/2006/relationships/slide" Target="slides/slide16.xml"/><Relationship Id="rId47" Type="http://schemas.openxmlformats.org/officeDocument/2006/relationships/slide" Target="slides/slide21.xml"/><Relationship Id="rId63" Type="http://schemas.openxmlformats.org/officeDocument/2006/relationships/slide" Target="slides/slide37.xml"/><Relationship Id="rId68" Type="http://schemas.openxmlformats.org/officeDocument/2006/relationships/slide" Target="slides/slide42.xml"/><Relationship Id="rId84" Type="http://schemas.openxmlformats.org/officeDocument/2006/relationships/slide" Target="slides/slide58.xml"/><Relationship Id="rId89" Type="http://schemas.openxmlformats.org/officeDocument/2006/relationships/slide" Target="slides/slide63.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slide" Target="slides/slide3.xml"/><Relationship Id="rId107" Type="http://schemas.openxmlformats.org/officeDocument/2006/relationships/theme" Target="theme/theme1.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slide" Target="slides/slide6.xml"/><Relationship Id="rId37" Type="http://schemas.openxmlformats.org/officeDocument/2006/relationships/slide" Target="slides/slide11.xml"/><Relationship Id="rId40" Type="http://schemas.openxmlformats.org/officeDocument/2006/relationships/slide" Target="slides/slide14.xml"/><Relationship Id="rId45" Type="http://schemas.openxmlformats.org/officeDocument/2006/relationships/slide" Target="slides/slide19.xml"/><Relationship Id="rId53" Type="http://schemas.openxmlformats.org/officeDocument/2006/relationships/slide" Target="slides/slide27.xml"/><Relationship Id="rId58" Type="http://schemas.openxmlformats.org/officeDocument/2006/relationships/slide" Target="slides/slide32.xml"/><Relationship Id="rId66" Type="http://schemas.openxmlformats.org/officeDocument/2006/relationships/slide" Target="slides/slide40.xml"/><Relationship Id="rId74" Type="http://schemas.openxmlformats.org/officeDocument/2006/relationships/slide" Target="slides/slide48.xml"/><Relationship Id="rId79" Type="http://schemas.openxmlformats.org/officeDocument/2006/relationships/slide" Target="slides/slide53.xml"/><Relationship Id="rId87" Type="http://schemas.openxmlformats.org/officeDocument/2006/relationships/slide" Target="slides/slide61.xml"/><Relationship Id="rId102" Type="http://schemas.openxmlformats.org/officeDocument/2006/relationships/slide" Target="slides/slide76.xml"/><Relationship Id="rId110" Type="http://schemas.microsoft.com/office/2015/10/relationships/revisionInfo" Target="revisionInfo.xml"/><Relationship Id="rId5" Type="http://schemas.openxmlformats.org/officeDocument/2006/relationships/customXml" Target="../customXml/item5.xml"/><Relationship Id="rId61" Type="http://schemas.openxmlformats.org/officeDocument/2006/relationships/slide" Target="slides/slide35.xml"/><Relationship Id="rId82" Type="http://schemas.openxmlformats.org/officeDocument/2006/relationships/slide" Target="slides/slide56.xml"/><Relationship Id="rId90" Type="http://schemas.openxmlformats.org/officeDocument/2006/relationships/slide" Target="slides/slide64.xml"/><Relationship Id="rId95" Type="http://schemas.openxmlformats.org/officeDocument/2006/relationships/slide" Target="slides/slide69.xml"/><Relationship Id="rId19" Type="http://schemas.openxmlformats.org/officeDocument/2006/relationships/customXml" Target="../customXml/item1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slide" Target="slides/slide1.xml"/><Relationship Id="rId30" Type="http://schemas.openxmlformats.org/officeDocument/2006/relationships/slide" Target="slides/slide4.xml"/><Relationship Id="rId35" Type="http://schemas.openxmlformats.org/officeDocument/2006/relationships/slide" Target="slides/slide9.xml"/><Relationship Id="rId43" Type="http://schemas.openxmlformats.org/officeDocument/2006/relationships/slide" Target="slides/slide17.xml"/><Relationship Id="rId48" Type="http://schemas.openxmlformats.org/officeDocument/2006/relationships/slide" Target="slides/slide22.xml"/><Relationship Id="rId56" Type="http://schemas.openxmlformats.org/officeDocument/2006/relationships/slide" Target="slides/slide30.xml"/><Relationship Id="rId64" Type="http://schemas.openxmlformats.org/officeDocument/2006/relationships/slide" Target="slides/slide38.xml"/><Relationship Id="rId69" Type="http://schemas.openxmlformats.org/officeDocument/2006/relationships/slide" Target="slides/slide43.xml"/><Relationship Id="rId77" Type="http://schemas.openxmlformats.org/officeDocument/2006/relationships/slide" Target="slides/slide51.xml"/><Relationship Id="rId100" Type="http://schemas.openxmlformats.org/officeDocument/2006/relationships/slide" Target="slides/slide74.xml"/><Relationship Id="rId105" Type="http://schemas.openxmlformats.org/officeDocument/2006/relationships/presProps" Target="presProps.xml"/><Relationship Id="rId8" Type="http://schemas.openxmlformats.org/officeDocument/2006/relationships/customXml" Target="../customXml/item8.xml"/><Relationship Id="rId51" Type="http://schemas.openxmlformats.org/officeDocument/2006/relationships/slide" Target="slides/slide25.xml"/><Relationship Id="rId72" Type="http://schemas.openxmlformats.org/officeDocument/2006/relationships/slide" Target="slides/slide46.xml"/><Relationship Id="rId80" Type="http://schemas.openxmlformats.org/officeDocument/2006/relationships/slide" Target="slides/slide54.xml"/><Relationship Id="rId85" Type="http://schemas.openxmlformats.org/officeDocument/2006/relationships/slide" Target="slides/slide59.xml"/><Relationship Id="rId93" Type="http://schemas.openxmlformats.org/officeDocument/2006/relationships/slide" Target="slides/slide67.xml"/><Relationship Id="rId98" Type="http://schemas.openxmlformats.org/officeDocument/2006/relationships/slide" Target="slides/slide72.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slide" Target="slides/slide7.xml"/><Relationship Id="rId38" Type="http://schemas.openxmlformats.org/officeDocument/2006/relationships/slide" Target="slides/slide12.xml"/><Relationship Id="rId46" Type="http://schemas.openxmlformats.org/officeDocument/2006/relationships/slide" Target="slides/slide20.xml"/><Relationship Id="rId59" Type="http://schemas.openxmlformats.org/officeDocument/2006/relationships/slide" Target="slides/slide33.xml"/><Relationship Id="rId67" Type="http://schemas.openxmlformats.org/officeDocument/2006/relationships/slide" Target="slides/slide41.xml"/><Relationship Id="rId103" Type="http://schemas.openxmlformats.org/officeDocument/2006/relationships/notesMaster" Target="notesMasters/notesMaster1.xml"/><Relationship Id="rId108" Type="http://schemas.openxmlformats.org/officeDocument/2006/relationships/tableStyles" Target="tableStyles.xml"/><Relationship Id="rId20" Type="http://schemas.openxmlformats.org/officeDocument/2006/relationships/customXml" Target="../customXml/item20.xml"/><Relationship Id="rId41" Type="http://schemas.openxmlformats.org/officeDocument/2006/relationships/slide" Target="slides/slide15.xml"/><Relationship Id="rId54" Type="http://schemas.openxmlformats.org/officeDocument/2006/relationships/slide" Target="slides/slide28.xml"/><Relationship Id="rId62" Type="http://schemas.openxmlformats.org/officeDocument/2006/relationships/slide" Target="slides/slide36.xml"/><Relationship Id="rId70" Type="http://schemas.openxmlformats.org/officeDocument/2006/relationships/slide" Target="slides/slide44.xml"/><Relationship Id="rId75" Type="http://schemas.openxmlformats.org/officeDocument/2006/relationships/slide" Target="slides/slide49.xml"/><Relationship Id="rId83" Type="http://schemas.openxmlformats.org/officeDocument/2006/relationships/slide" Target="slides/slide57.xml"/><Relationship Id="rId88" Type="http://schemas.openxmlformats.org/officeDocument/2006/relationships/slide" Target="slides/slide62.xml"/><Relationship Id="rId91" Type="http://schemas.openxmlformats.org/officeDocument/2006/relationships/slide" Target="slides/slide65.xml"/><Relationship Id="rId96" Type="http://schemas.openxmlformats.org/officeDocument/2006/relationships/slide" Target="slides/slide70.xml"/><Relationship Id="rId111" Type="http://schemas.microsoft.com/office/2018/10/relationships/authors" Target="author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slide" Target="slides/slide2.xml"/><Relationship Id="rId36" Type="http://schemas.openxmlformats.org/officeDocument/2006/relationships/slide" Target="slides/slide10.xml"/><Relationship Id="rId49" Type="http://schemas.openxmlformats.org/officeDocument/2006/relationships/slide" Target="slides/slide23.xml"/><Relationship Id="rId57" Type="http://schemas.openxmlformats.org/officeDocument/2006/relationships/slide" Target="slides/slide31.xml"/><Relationship Id="rId106" Type="http://schemas.openxmlformats.org/officeDocument/2006/relationships/viewProps" Target="viewProps.xml"/><Relationship Id="rId10" Type="http://schemas.openxmlformats.org/officeDocument/2006/relationships/customXml" Target="../customXml/item10.xml"/><Relationship Id="rId31" Type="http://schemas.openxmlformats.org/officeDocument/2006/relationships/slide" Target="slides/slide5.xml"/><Relationship Id="rId44" Type="http://schemas.openxmlformats.org/officeDocument/2006/relationships/slide" Target="slides/slide18.xml"/><Relationship Id="rId52" Type="http://schemas.openxmlformats.org/officeDocument/2006/relationships/slide" Target="slides/slide26.xml"/><Relationship Id="rId60" Type="http://schemas.openxmlformats.org/officeDocument/2006/relationships/slide" Target="slides/slide34.xml"/><Relationship Id="rId65" Type="http://schemas.openxmlformats.org/officeDocument/2006/relationships/slide" Target="slides/slide39.xml"/><Relationship Id="rId73" Type="http://schemas.openxmlformats.org/officeDocument/2006/relationships/slide" Target="slides/slide47.xml"/><Relationship Id="rId78" Type="http://schemas.openxmlformats.org/officeDocument/2006/relationships/slide" Target="slides/slide52.xml"/><Relationship Id="rId81" Type="http://schemas.openxmlformats.org/officeDocument/2006/relationships/slide" Target="slides/slide55.xml"/><Relationship Id="rId86" Type="http://schemas.openxmlformats.org/officeDocument/2006/relationships/slide" Target="slides/slide60.xml"/><Relationship Id="rId94" Type="http://schemas.openxmlformats.org/officeDocument/2006/relationships/slide" Target="slides/slide68.xml"/><Relationship Id="rId99" Type="http://schemas.openxmlformats.org/officeDocument/2006/relationships/slide" Target="slides/slide73.xml"/><Relationship Id="rId101" Type="http://schemas.openxmlformats.org/officeDocument/2006/relationships/slide" Target="slides/slide75.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slide" Target="slides/slide13.xml"/><Relationship Id="rId109" Type="http://schemas.microsoft.com/office/2016/11/relationships/changesInfo" Target="changesInfos/changesInfo1.xml"/><Relationship Id="rId34" Type="http://schemas.openxmlformats.org/officeDocument/2006/relationships/slide" Target="slides/slide8.xml"/><Relationship Id="rId50" Type="http://schemas.openxmlformats.org/officeDocument/2006/relationships/slide" Target="slides/slide24.xml"/><Relationship Id="rId55" Type="http://schemas.openxmlformats.org/officeDocument/2006/relationships/slide" Target="slides/slide29.xml"/><Relationship Id="rId76" Type="http://schemas.openxmlformats.org/officeDocument/2006/relationships/slide" Target="slides/slide50.xml"/><Relationship Id="rId97" Type="http://schemas.openxmlformats.org/officeDocument/2006/relationships/slide" Target="slides/slide71.xml"/><Relationship Id="rId104" Type="http://schemas.openxmlformats.org/officeDocument/2006/relationships/handoutMaster" Target="handoutMasters/handoutMaster1.xml"/><Relationship Id="rId7" Type="http://schemas.openxmlformats.org/officeDocument/2006/relationships/customXml" Target="../customXml/item7.xml"/><Relationship Id="rId71" Type="http://schemas.openxmlformats.org/officeDocument/2006/relationships/slide" Target="slides/slide45.xml"/><Relationship Id="rId92" Type="http://schemas.openxmlformats.org/officeDocument/2006/relationships/slide" Target="slides/slide6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ffner, Kendall" userId="12ba7259-6ead-4acc-9991-20087313a95a" providerId="ADAL" clId="{1B8ADA74-A266-435C-8610-B7A5FDBF5A36}"/>
    <pc:docChg chg="undo custSel addSld delSld modSld">
      <pc:chgData name="Haffner, Kendall" userId="12ba7259-6ead-4acc-9991-20087313a95a" providerId="ADAL" clId="{1B8ADA74-A266-435C-8610-B7A5FDBF5A36}" dt="2025-10-06T18:39:17.279" v="126"/>
      <pc:docMkLst>
        <pc:docMk/>
      </pc:docMkLst>
      <pc:sldChg chg="add">
        <pc:chgData name="Haffner, Kendall" userId="12ba7259-6ead-4acc-9991-20087313a95a" providerId="ADAL" clId="{1B8ADA74-A266-435C-8610-B7A5FDBF5A36}" dt="2025-10-06T18:36:40.144" v="107"/>
        <pc:sldMkLst>
          <pc:docMk/>
          <pc:sldMk cId="708548230" sldId="256"/>
        </pc:sldMkLst>
      </pc:sldChg>
      <pc:sldChg chg="add del">
        <pc:chgData name="Haffner, Kendall" userId="12ba7259-6ead-4acc-9991-20087313a95a" providerId="ADAL" clId="{1B8ADA74-A266-435C-8610-B7A5FDBF5A36}" dt="2025-10-06T18:36:31.992" v="106" actId="2696"/>
        <pc:sldMkLst>
          <pc:docMk/>
          <pc:sldMk cId="3218585944" sldId="256"/>
        </pc:sldMkLst>
      </pc:sldChg>
      <pc:sldChg chg="add">
        <pc:chgData name="Haffner, Kendall" userId="12ba7259-6ead-4acc-9991-20087313a95a" providerId="ADAL" clId="{1B8ADA74-A266-435C-8610-B7A5FDBF5A36}" dt="2025-10-06T18:36:40.144" v="107"/>
        <pc:sldMkLst>
          <pc:docMk/>
          <pc:sldMk cId="1844708193" sldId="265"/>
        </pc:sldMkLst>
      </pc:sldChg>
      <pc:sldChg chg="add del">
        <pc:chgData name="Haffner, Kendall" userId="12ba7259-6ead-4acc-9991-20087313a95a" providerId="ADAL" clId="{1B8ADA74-A266-435C-8610-B7A5FDBF5A36}" dt="2025-10-06T18:36:31.992" v="106" actId="2696"/>
        <pc:sldMkLst>
          <pc:docMk/>
          <pc:sldMk cId="2172898800" sldId="265"/>
        </pc:sldMkLst>
      </pc:sldChg>
      <pc:sldChg chg="del">
        <pc:chgData name="Haffner, Kendall" userId="12ba7259-6ead-4acc-9991-20087313a95a" providerId="ADAL" clId="{1B8ADA74-A266-435C-8610-B7A5FDBF5A36}" dt="2025-10-06T18:36:55.145" v="108" actId="2696"/>
        <pc:sldMkLst>
          <pc:docMk/>
          <pc:sldMk cId="1116048248" sldId="322"/>
        </pc:sldMkLst>
      </pc:sldChg>
      <pc:sldChg chg="add del">
        <pc:chgData name="Haffner, Kendall" userId="12ba7259-6ead-4acc-9991-20087313a95a" providerId="ADAL" clId="{1B8ADA74-A266-435C-8610-B7A5FDBF5A36}" dt="2025-10-06T18:36:31.992" v="106" actId="2696"/>
        <pc:sldMkLst>
          <pc:docMk/>
          <pc:sldMk cId="1032417831" sldId="1374"/>
        </pc:sldMkLst>
      </pc:sldChg>
      <pc:sldChg chg="add">
        <pc:chgData name="Haffner, Kendall" userId="12ba7259-6ead-4acc-9991-20087313a95a" providerId="ADAL" clId="{1B8ADA74-A266-435C-8610-B7A5FDBF5A36}" dt="2025-10-06T18:36:40.144" v="107"/>
        <pc:sldMkLst>
          <pc:docMk/>
          <pc:sldMk cId="2124295498" sldId="1374"/>
        </pc:sldMkLst>
      </pc:sldChg>
      <pc:sldChg chg="add">
        <pc:chgData name="Haffner, Kendall" userId="12ba7259-6ead-4acc-9991-20087313a95a" providerId="ADAL" clId="{1B8ADA74-A266-435C-8610-B7A5FDBF5A36}" dt="2025-10-06T18:36:40.144" v="107"/>
        <pc:sldMkLst>
          <pc:docMk/>
          <pc:sldMk cId="414484322" sldId="4110"/>
        </pc:sldMkLst>
      </pc:sldChg>
      <pc:sldChg chg="add del">
        <pc:chgData name="Haffner, Kendall" userId="12ba7259-6ead-4acc-9991-20087313a95a" providerId="ADAL" clId="{1B8ADA74-A266-435C-8610-B7A5FDBF5A36}" dt="2025-10-06T18:36:31.992" v="106" actId="2696"/>
        <pc:sldMkLst>
          <pc:docMk/>
          <pc:sldMk cId="2464138201" sldId="4110"/>
        </pc:sldMkLst>
      </pc:sldChg>
      <pc:sldChg chg="add">
        <pc:chgData name="Haffner, Kendall" userId="12ba7259-6ead-4acc-9991-20087313a95a" providerId="ADAL" clId="{1B8ADA74-A266-435C-8610-B7A5FDBF5A36}" dt="2025-10-06T18:36:40.144" v="107"/>
        <pc:sldMkLst>
          <pc:docMk/>
          <pc:sldMk cId="3438015230" sldId="4111"/>
        </pc:sldMkLst>
      </pc:sldChg>
      <pc:sldChg chg="add del">
        <pc:chgData name="Haffner, Kendall" userId="12ba7259-6ead-4acc-9991-20087313a95a" providerId="ADAL" clId="{1B8ADA74-A266-435C-8610-B7A5FDBF5A36}" dt="2025-10-06T18:36:31.992" v="106" actId="2696"/>
        <pc:sldMkLst>
          <pc:docMk/>
          <pc:sldMk cId="3784260738" sldId="4111"/>
        </pc:sldMkLst>
      </pc:sldChg>
      <pc:sldChg chg="add del">
        <pc:chgData name="Haffner, Kendall" userId="12ba7259-6ead-4acc-9991-20087313a95a" providerId="ADAL" clId="{1B8ADA74-A266-435C-8610-B7A5FDBF5A36}" dt="2025-10-06T18:36:31.992" v="106" actId="2696"/>
        <pc:sldMkLst>
          <pc:docMk/>
          <pc:sldMk cId="125360096" sldId="4112"/>
        </pc:sldMkLst>
      </pc:sldChg>
      <pc:sldChg chg="add">
        <pc:chgData name="Haffner, Kendall" userId="12ba7259-6ead-4acc-9991-20087313a95a" providerId="ADAL" clId="{1B8ADA74-A266-435C-8610-B7A5FDBF5A36}" dt="2025-10-06T18:36:40.144" v="107"/>
        <pc:sldMkLst>
          <pc:docMk/>
          <pc:sldMk cId="1469480107" sldId="4112"/>
        </pc:sldMkLst>
      </pc:sldChg>
      <pc:sldChg chg="add del">
        <pc:chgData name="Haffner, Kendall" userId="12ba7259-6ead-4acc-9991-20087313a95a" providerId="ADAL" clId="{1B8ADA74-A266-435C-8610-B7A5FDBF5A36}" dt="2025-10-06T18:36:31.992" v="106" actId="2696"/>
        <pc:sldMkLst>
          <pc:docMk/>
          <pc:sldMk cId="176695877" sldId="4124"/>
        </pc:sldMkLst>
      </pc:sldChg>
      <pc:sldChg chg="add">
        <pc:chgData name="Haffner, Kendall" userId="12ba7259-6ead-4acc-9991-20087313a95a" providerId="ADAL" clId="{1B8ADA74-A266-435C-8610-B7A5FDBF5A36}" dt="2025-10-06T18:36:40.144" v="107"/>
        <pc:sldMkLst>
          <pc:docMk/>
          <pc:sldMk cId="644656578" sldId="4124"/>
        </pc:sldMkLst>
      </pc:sldChg>
      <pc:sldChg chg="modSp add del setBg">
        <pc:chgData name="Haffner, Kendall" userId="12ba7259-6ead-4acc-9991-20087313a95a" providerId="ADAL" clId="{1B8ADA74-A266-435C-8610-B7A5FDBF5A36}" dt="2025-10-06T18:35:30.620" v="91" actId="2696"/>
        <pc:sldMkLst>
          <pc:docMk/>
          <pc:sldMk cId="3747403141" sldId="4126"/>
        </pc:sldMkLst>
        <pc:spChg chg="mod">
          <ac:chgData name="Haffner, Kendall" userId="12ba7259-6ead-4acc-9991-20087313a95a" providerId="ADAL" clId="{1B8ADA74-A266-435C-8610-B7A5FDBF5A36}" dt="2025-10-06T18:35:07.828" v="89"/>
          <ac:spMkLst>
            <pc:docMk/>
            <pc:sldMk cId="3747403141" sldId="4126"/>
            <ac:spMk id="2" creationId="{034B4161-72C1-EEA6-4C1F-333C1425529A}"/>
          </ac:spMkLst>
        </pc:spChg>
        <pc:spChg chg="mod">
          <ac:chgData name="Haffner, Kendall" userId="12ba7259-6ead-4acc-9991-20087313a95a" providerId="ADAL" clId="{1B8ADA74-A266-435C-8610-B7A5FDBF5A36}" dt="2025-10-06T18:35:07.828" v="89"/>
          <ac:spMkLst>
            <pc:docMk/>
            <pc:sldMk cId="3747403141" sldId="4126"/>
            <ac:spMk id="3" creationId="{12D756F7-7C2C-C3D3-F5F5-A1880AEBC512}"/>
          </ac:spMkLst>
        </pc:spChg>
        <pc:spChg chg="mod">
          <ac:chgData name="Haffner, Kendall" userId="12ba7259-6ead-4acc-9991-20087313a95a" providerId="ADAL" clId="{1B8ADA74-A266-435C-8610-B7A5FDBF5A36}" dt="2025-10-06T18:35:07.828" v="89"/>
          <ac:spMkLst>
            <pc:docMk/>
            <pc:sldMk cId="3747403141" sldId="4126"/>
            <ac:spMk id="4" creationId="{54CC2E2A-2D33-D001-6E00-F392E02A8596}"/>
          </ac:spMkLst>
        </pc:spChg>
      </pc:sldChg>
      <pc:sldChg chg="add del">
        <pc:chgData name="Haffner, Kendall" userId="12ba7259-6ead-4acc-9991-20087313a95a" providerId="ADAL" clId="{1B8ADA74-A266-435C-8610-B7A5FDBF5A36}" dt="2025-10-06T18:34:05.707" v="86"/>
        <pc:sldMkLst>
          <pc:docMk/>
          <pc:sldMk cId="648883183" sldId="4127"/>
        </pc:sldMkLst>
      </pc:sldChg>
      <pc:sldChg chg="add">
        <pc:chgData name="Haffner, Kendall" userId="12ba7259-6ead-4acc-9991-20087313a95a" providerId="ADAL" clId="{1B8ADA74-A266-435C-8610-B7A5FDBF5A36}" dt="2025-10-06T18:36:40.144" v="107"/>
        <pc:sldMkLst>
          <pc:docMk/>
          <pc:sldMk cId="777578220" sldId="4129"/>
        </pc:sldMkLst>
      </pc:sldChg>
      <pc:sldChg chg="add del">
        <pc:chgData name="Haffner, Kendall" userId="12ba7259-6ead-4acc-9991-20087313a95a" providerId="ADAL" clId="{1B8ADA74-A266-435C-8610-B7A5FDBF5A36}" dt="2025-10-06T18:36:31.992" v="106" actId="2696"/>
        <pc:sldMkLst>
          <pc:docMk/>
          <pc:sldMk cId="4211912727" sldId="4129"/>
        </pc:sldMkLst>
      </pc:sldChg>
      <pc:sldChg chg="add del">
        <pc:chgData name="Haffner, Kendall" userId="12ba7259-6ead-4acc-9991-20087313a95a" providerId="ADAL" clId="{1B8ADA74-A266-435C-8610-B7A5FDBF5A36}" dt="2025-10-06T18:36:31.992" v="106" actId="2696"/>
        <pc:sldMkLst>
          <pc:docMk/>
          <pc:sldMk cId="43982526" sldId="4130"/>
        </pc:sldMkLst>
      </pc:sldChg>
      <pc:sldChg chg="add">
        <pc:chgData name="Haffner, Kendall" userId="12ba7259-6ead-4acc-9991-20087313a95a" providerId="ADAL" clId="{1B8ADA74-A266-435C-8610-B7A5FDBF5A36}" dt="2025-10-06T18:36:40.144" v="107"/>
        <pc:sldMkLst>
          <pc:docMk/>
          <pc:sldMk cId="783500143" sldId="4130"/>
        </pc:sldMkLst>
      </pc:sldChg>
      <pc:sldChg chg="add">
        <pc:chgData name="Haffner, Kendall" userId="12ba7259-6ead-4acc-9991-20087313a95a" providerId="ADAL" clId="{1B8ADA74-A266-435C-8610-B7A5FDBF5A36}" dt="2025-10-06T18:36:40.144" v="107"/>
        <pc:sldMkLst>
          <pc:docMk/>
          <pc:sldMk cId="653807739" sldId="4131"/>
        </pc:sldMkLst>
      </pc:sldChg>
      <pc:sldChg chg="add del">
        <pc:chgData name="Haffner, Kendall" userId="12ba7259-6ead-4acc-9991-20087313a95a" providerId="ADAL" clId="{1B8ADA74-A266-435C-8610-B7A5FDBF5A36}" dt="2025-10-06T18:36:31.992" v="106" actId="2696"/>
        <pc:sldMkLst>
          <pc:docMk/>
          <pc:sldMk cId="1548650164" sldId="4131"/>
        </pc:sldMkLst>
      </pc:sldChg>
      <pc:sldChg chg="add">
        <pc:chgData name="Haffner, Kendall" userId="12ba7259-6ead-4acc-9991-20087313a95a" providerId="ADAL" clId="{1B8ADA74-A266-435C-8610-B7A5FDBF5A36}" dt="2025-10-06T18:36:40.144" v="107"/>
        <pc:sldMkLst>
          <pc:docMk/>
          <pc:sldMk cId="1267948752" sldId="4133"/>
        </pc:sldMkLst>
      </pc:sldChg>
      <pc:sldChg chg="add del">
        <pc:chgData name="Haffner, Kendall" userId="12ba7259-6ead-4acc-9991-20087313a95a" providerId="ADAL" clId="{1B8ADA74-A266-435C-8610-B7A5FDBF5A36}" dt="2025-10-06T18:36:31.992" v="106" actId="2696"/>
        <pc:sldMkLst>
          <pc:docMk/>
          <pc:sldMk cId="2490119925" sldId="4133"/>
        </pc:sldMkLst>
      </pc:sldChg>
      <pc:sldChg chg="add">
        <pc:chgData name="Haffner, Kendall" userId="12ba7259-6ead-4acc-9991-20087313a95a" providerId="ADAL" clId="{1B8ADA74-A266-435C-8610-B7A5FDBF5A36}" dt="2025-10-06T18:36:40.144" v="107"/>
        <pc:sldMkLst>
          <pc:docMk/>
          <pc:sldMk cId="1106116349" sldId="4135"/>
        </pc:sldMkLst>
      </pc:sldChg>
      <pc:sldChg chg="add del">
        <pc:chgData name="Haffner, Kendall" userId="12ba7259-6ead-4acc-9991-20087313a95a" providerId="ADAL" clId="{1B8ADA74-A266-435C-8610-B7A5FDBF5A36}" dt="2025-10-06T18:36:31.992" v="106" actId="2696"/>
        <pc:sldMkLst>
          <pc:docMk/>
          <pc:sldMk cId="2041553842" sldId="4135"/>
        </pc:sldMkLst>
      </pc:sldChg>
      <pc:sldChg chg="add">
        <pc:chgData name="Haffner, Kendall" userId="12ba7259-6ead-4acc-9991-20087313a95a" providerId="ADAL" clId="{1B8ADA74-A266-435C-8610-B7A5FDBF5A36}" dt="2025-10-06T18:36:40.144" v="107"/>
        <pc:sldMkLst>
          <pc:docMk/>
          <pc:sldMk cId="44242598" sldId="4137"/>
        </pc:sldMkLst>
      </pc:sldChg>
      <pc:sldChg chg="add del">
        <pc:chgData name="Haffner, Kendall" userId="12ba7259-6ead-4acc-9991-20087313a95a" providerId="ADAL" clId="{1B8ADA74-A266-435C-8610-B7A5FDBF5A36}" dt="2025-10-06T18:36:31.992" v="106" actId="2696"/>
        <pc:sldMkLst>
          <pc:docMk/>
          <pc:sldMk cId="1712041685" sldId="4137"/>
        </pc:sldMkLst>
      </pc:sldChg>
      <pc:sldChg chg="add del">
        <pc:chgData name="Haffner, Kendall" userId="12ba7259-6ead-4acc-9991-20087313a95a" providerId="ADAL" clId="{1B8ADA74-A266-435C-8610-B7A5FDBF5A36}" dt="2025-10-06T18:36:31.992" v="106" actId="2696"/>
        <pc:sldMkLst>
          <pc:docMk/>
          <pc:sldMk cId="524234588" sldId="4138"/>
        </pc:sldMkLst>
      </pc:sldChg>
      <pc:sldChg chg="add">
        <pc:chgData name="Haffner, Kendall" userId="12ba7259-6ead-4acc-9991-20087313a95a" providerId="ADAL" clId="{1B8ADA74-A266-435C-8610-B7A5FDBF5A36}" dt="2025-10-06T18:36:40.144" v="107"/>
        <pc:sldMkLst>
          <pc:docMk/>
          <pc:sldMk cId="2613203194" sldId="4138"/>
        </pc:sldMkLst>
      </pc:sldChg>
      <pc:sldChg chg="add">
        <pc:chgData name="Haffner, Kendall" userId="12ba7259-6ead-4acc-9991-20087313a95a" providerId="ADAL" clId="{1B8ADA74-A266-435C-8610-B7A5FDBF5A36}" dt="2025-10-06T18:36:40.144" v="107"/>
        <pc:sldMkLst>
          <pc:docMk/>
          <pc:sldMk cId="3936960910" sldId="4141"/>
        </pc:sldMkLst>
      </pc:sldChg>
      <pc:sldChg chg="add del">
        <pc:chgData name="Haffner, Kendall" userId="12ba7259-6ead-4acc-9991-20087313a95a" providerId="ADAL" clId="{1B8ADA74-A266-435C-8610-B7A5FDBF5A36}" dt="2025-10-06T18:36:31.992" v="106" actId="2696"/>
        <pc:sldMkLst>
          <pc:docMk/>
          <pc:sldMk cId="3958896793" sldId="4141"/>
        </pc:sldMkLst>
      </pc:sldChg>
      <pc:sldChg chg="add">
        <pc:chgData name="Haffner, Kendall" userId="12ba7259-6ead-4acc-9991-20087313a95a" providerId="ADAL" clId="{1B8ADA74-A266-435C-8610-B7A5FDBF5A36}" dt="2025-10-06T18:36:40.144" v="107"/>
        <pc:sldMkLst>
          <pc:docMk/>
          <pc:sldMk cId="1604282469" sldId="4142"/>
        </pc:sldMkLst>
      </pc:sldChg>
      <pc:sldChg chg="add del">
        <pc:chgData name="Haffner, Kendall" userId="12ba7259-6ead-4acc-9991-20087313a95a" providerId="ADAL" clId="{1B8ADA74-A266-435C-8610-B7A5FDBF5A36}" dt="2025-10-06T18:36:31.992" v="106" actId="2696"/>
        <pc:sldMkLst>
          <pc:docMk/>
          <pc:sldMk cId="3239499776" sldId="4142"/>
        </pc:sldMkLst>
      </pc:sldChg>
      <pc:sldChg chg="add">
        <pc:chgData name="Haffner, Kendall" userId="12ba7259-6ead-4acc-9991-20087313a95a" providerId="ADAL" clId="{1B8ADA74-A266-435C-8610-B7A5FDBF5A36}" dt="2025-10-06T18:36:40.144" v="107"/>
        <pc:sldMkLst>
          <pc:docMk/>
          <pc:sldMk cId="471178376" sldId="4145"/>
        </pc:sldMkLst>
      </pc:sldChg>
      <pc:sldChg chg="add del">
        <pc:chgData name="Haffner, Kendall" userId="12ba7259-6ead-4acc-9991-20087313a95a" providerId="ADAL" clId="{1B8ADA74-A266-435C-8610-B7A5FDBF5A36}" dt="2025-10-06T18:36:31.992" v="106" actId="2696"/>
        <pc:sldMkLst>
          <pc:docMk/>
          <pc:sldMk cId="812923388" sldId="4145"/>
        </pc:sldMkLst>
      </pc:sldChg>
      <pc:sldChg chg="add del">
        <pc:chgData name="Haffner, Kendall" userId="12ba7259-6ead-4acc-9991-20087313a95a" providerId="ADAL" clId="{1B8ADA74-A266-435C-8610-B7A5FDBF5A36}" dt="2025-10-06T18:36:31.992" v="106" actId="2696"/>
        <pc:sldMkLst>
          <pc:docMk/>
          <pc:sldMk cId="1700570221" sldId="4146"/>
        </pc:sldMkLst>
      </pc:sldChg>
      <pc:sldChg chg="add">
        <pc:chgData name="Haffner, Kendall" userId="12ba7259-6ead-4acc-9991-20087313a95a" providerId="ADAL" clId="{1B8ADA74-A266-435C-8610-B7A5FDBF5A36}" dt="2025-10-06T18:36:40.144" v="107"/>
        <pc:sldMkLst>
          <pc:docMk/>
          <pc:sldMk cId="2868438599" sldId="4146"/>
        </pc:sldMkLst>
      </pc:sldChg>
      <pc:sldChg chg="add del">
        <pc:chgData name="Haffner, Kendall" userId="12ba7259-6ead-4acc-9991-20087313a95a" providerId="ADAL" clId="{1B8ADA74-A266-435C-8610-B7A5FDBF5A36}" dt="2025-10-06T18:36:31.992" v="106" actId="2696"/>
        <pc:sldMkLst>
          <pc:docMk/>
          <pc:sldMk cId="868489050" sldId="4149"/>
        </pc:sldMkLst>
      </pc:sldChg>
      <pc:sldChg chg="add">
        <pc:chgData name="Haffner, Kendall" userId="12ba7259-6ead-4acc-9991-20087313a95a" providerId="ADAL" clId="{1B8ADA74-A266-435C-8610-B7A5FDBF5A36}" dt="2025-10-06T18:36:40.144" v="107"/>
        <pc:sldMkLst>
          <pc:docMk/>
          <pc:sldMk cId="3455409809" sldId="4149"/>
        </pc:sldMkLst>
      </pc:sldChg>
      <pc:sldChg chg="add">
        <pc:chgData name="Haffner, Kendall" userId="12ba7259-6ead-4acc-9991-20087313a95a" providerId="ADAL" clId="{1B8ADA74-A266-435C-8610-B7A5FDBF5A36}" dt="2025-10-06T18:36:40.144" v="107"/>
        <pc:sldMkLst>
          <pc:docMk/>
          <pc:sldMk cId="588231586" sldId="4162"/>
        </pc:sldMkLst>
      </pc:sldChg>
      <pc:sldChg chg="add del">
        <pc:chgData name="Haffner, Kendall" userId="12ba7259-6ead-4acc-9991-20087313a95a" providerId="ADAL" clId="{1B8ADA74-A266-435C-8610-B7A5FDBF5A36}" dt="2025-10-06T18:36:31.992" v="106" actId="2696"/>
        <pc:sldMkLst>
          <pc:docMk/>
          <pc:sldMk cId="4177927198" sldId="4162"/>
        </pc:sldMkLst>
      </pc:sldChg>
      <pc:sldChg chg="add del">
        <pc:chgData name="Haffner, Kendall" userId="12ba7259-6ead-4acc-9991-20087313a95a" providerId="ADAL" clId="{1B8ADA74-A266-435C-8610-B7A5FDBF5A36}" dt="2025-10-06T18:36:31.992" v="106" actId="2696"/>
        <pc:sldMkLst>
          <pc:docMk/>
          <pc:sldMk cId="2640037802" sldId="4163"/>
        </pc:sldMkLst>
      </pc:sldChg>
      <pc:sldChg chg="add">
        <pc:chgData name="Haffner, Kendall" userId="12ba7259-6ead-4acc-9991-20087313a95a" providerId="ADAL" clId="{1B8ADA74-A266-435C-8610-B7A5FDBF5A36}" dt="2025-10-06T18:36:40.144" v="107"/>
        <pc:sldMkLst>
          <pc:docMk/>
          <pc:sldMk cId="3083176506" sldId="4163"/>
        </pc:sldMkLst>
      </pc:sldChg>
      <pc:sldChg chg="add del">
        <pc:chgData name="Haffner, Kendall" userId="12ba7259-6ead-4acc-9991-20087313a95a" providerId="ADAL" clId="{1B8ADA74-A266-435C-8610-B7A5FDBF5A36}" dt="2025-10-06T18:36:31.992" v="106" actId="2696"/>
        <pc:sldMkLst>
          <pc:docMk/>
          <pc:sldMk cId="1017973995" sldId="4164"/>
        </pc:sldMkLst>
      </pc:sldChg>
      <pc:sldChg chg="add">
        <pc:chgData name="Haffner, Kendall" userId="12ba7259-6ead-4acc-9991-20087313a95a" providerId="ADAL" clId="{1B8ADA74-A266-435C-8610-B7A5FDBF5A36}" dt="2025-10-06T18:36:40.144" v="107"/>
        <pc:sldMkLst>
          <pc:docMk/>
          <pc:sldMk cId="4164143243" sldId="4164"/>
        </pc:sldMkLst>
      </pc:sldChg>
      <pc:sldChg chg="add">
        <pc:chgData name="Haffner, Kendall" userId="12ba7259-6ead-4acc-9991-20087313a95a" providerId="ADAL" clId="{1B8ADA74-A266-435C-8610-B7A5FDBF5A36}" dt="2025-10-06T18:36:40.144" v="107"/>
        <pc:sldMkLst>
          <pc:docMk/>
          <pc:sldMk cId="287840062" sldId="4166"/>
        </pc:sldMkLst>
      </pc:sldChg>
      <pc:sldChg chg="add del">
        <pc:chgData name="Haffner, Kendall" userId="12ba7259-6ead-4acc-9991-20087313a95a" providerId="ADAL" clId="{1B8ADA74-A266-435C-8610-B7A5FDBF5A36}" dt="2025-10-06T18:36:31.992" v="106" actId="2696"/>
        <pc:sldMkLst>
          <pc:docMk/>
          <pc:sldMk cId="395025868" sldId="4166"/>
        </pc:sldMkLst>
      </pc:sldChg>
      <pc:sldChg chg="add del">
        <pc:chgData name="Haffner, Kendall" userId="12ba7259-6ead-4acc-9991-20087313a95a" providerId="ADAL" clId="{1B8ADA74-A266-435C-8610-B7A5FDBF5A36}" dt="2025-10-06T18:36:31.992" v="106" actId="2696"/>
        <pc:sldMkLst>
          <pc:docMk/>
          <pc:sldMk cId="1601939309" sldId="4167"/>
        </pc:sldMkLst>
      </pc:sldChg>
      <pc:sldChg chg="add">
        <pc:chgData name="Haffner, Kendall" userId="12ba7259-6ead-4acc-9991-20087313a95a" providerId="ADAL" clId="{1B8ADA74-A266-435C-8610-B7A5FDBF5A36}" dt="2025-10-06T18:36:40.144" v="107"/>
        <pc:sldMkLst>
          <pc:docMk/>
          <pc:sldMk cId="3507340189" sldId="4167"/>
        </pc:sldMkLst>
      </pc:sldChg>
      <pc:sldChg chg="add">
        <pc:chgData name="Haffner, Kendall" userId="12ba7259-6ead-4acc-9991-20087313a95a" providerId="ADAL" clId="{1B8ADA74-A266-435C-8610-B7A5FDBF5A36}" dt="2025-10-06T18:36:40.144" v="107"/>
        <pc:sldMkLst>
          <pc:docMk/>
          <pc:sldMk cId="2636897273" sldId="4168"/>
        </pc:sldMkLst>
      </pc:sldChg>
      <pc:sldChg chg="add del">
        <pc:chgData name="Haffner, Kendall" userId="12ba7259-6ead-4acc-9991-20087313a95a" providerId="ADAL" clId="{1B8ADA74-A266-435C-8610-B7A5FDBF5A36}" dt="2025-10-06T18:36:31.992" v="106" actId="2696"/>
        <pc:sldMkLst>
          <pc:docMk/>
          <pc:sldMk cId="4204414106" sldId="4168"/>
        </pc:sldMkLst>
      </pc:sldChg>
      <pc:sldChg chg="add del">
        <pc:chgData name="Haffner, Kendall" userId="12ba7259-6ead-4acc-9991-20087313a95a" providerId="ADAL" clId="{1B8ADA74-A266-435C-8610-B7A5FDBF5A36}" dt="2025-10-06T18:36:31.992" v="106" actId="2696"/>
        <pc:sldMkLst>
          <pc:docMk/>
          <pc:sldMk cId="1063068045" sldId="4171"/>
        </pc:sldMkLst>
      </pc:sldChg>
      <pc:sldChg chg="add">
        <pc:chgData name="Haffner, Kendall" userId="12ba7259-6ead-4acc-9991-20087313a95a" providerId="ADAL" clId="{1B8ADA74-A266-435C-8610-B7A5FDBF5A36}" dt="2025-10-06T18:36:40.144" v="107"/>
        <pc:sldMkLst>
          <pc:docMk/>
          <pc:sldMk cId="2560620964" sldId="4171"/>
        </pc:sldMkLst>
      </pc:sldChg>
      <pc:sldChg chg="add del">
        <pc:chgData name="Haffner, Kendall" userId="12ba7259-6ead-4acc-9991-20087313a95a" providerId="ADAL" clId="{1B8ADA74-A266-435C-8610-B7A5FDBF5A36}" dt="2025-10-06T18:36:31.992" v="106" actId="2696"/>
        <pc:sldMkLst>
          <pc:docMk/>
          <pc:sldMk cId="4116715539" sldId="4172"/>
        </pc:sldMkLst>
      </pc:sldChg>
      <pc:sldChg chg="add">
        <pc:chgData name="Haffner, Kendall" userId="12ba7259-6ead-4acc-9991-20087313a95a" providerId="ADAL" clId="{1B8ADA74-A266-435C-8610-B7A5FDBF5A36}" dt="2025-10-06T18:36:40.144" v="107"/>
        <pc:sldMkLst>
          <pc:docMk/>
          <pc:sldMk cId="4274380544" sldId="4172"/>
        </pc:sldMkLst>
      </pc:sldChg>
      <pc:sldChg chg="add">
        <pc:chgData name="Haffner, Kendall" userId="12ba7259-6ead-4acc-9991-20087313a95a" providerId="ADAL" clId="{1B8ADA74-A266-435C-8610-B7A5FDBF5A36}" dt="2025-10-06T18:36:40.144" v="107"/>
        <pc:sldMkLst>
          <pc:docMk/>
          <pc:sldMk cId="224692917" sldId="4173"/>
        </pc:sldMkLst>
      </pc:sldChg>
      <pc:sldChg chg="add del">
        <pc:chgData name="Haffner, Kendall" userId="12ba7259-6ead-4acc-9991-20087313a95a" providerId="ADAL" clId="{1B8ADA74-A266-435C-8610-B7A5FDBF5A36}" dt="2025-10-06T18:36:31.992" v="106" actId="2696"/>
        <pc:sldMkLst>
          <pc:docMk/>
          <pc:sldMk cId="2011177101" sldId="4173"/>
        </pc:sldMkLst>
      </pc:sldChg>
      <pc:sldChg chg="add del">
        <pc:chgData name="Haffner, Kendall" userId="12ba7259-6ead-4acc-9991-20087313a95a" providerId="ADAL" clId="{1B8ADA74-A266-435C-8610-B7A5FDBF5A36}" dt="2025-10-06T18:36:31.992" v="106" actId="2696"/>
        <pc:sldMkLst>
          <pc:docMk/>
          <pc:sldMk cId="3684238821" sldId="4174"/>
        </pc:sldMkLst>
      </pc:sldChg>
      <pc:sldChg chg="add">
        <pc:chgData name="Haffner, Kendall" userId="12ba7259-6ead-4acc-9991-20087313a95a" providerId="ADAL" clId="{1B8ADA74-A266-435C-8610-B7A5FDBF5A36}" dt="2025-10-06T18:36:40.144" v="107"/>
        <pc:sldMkLst>
          <pc:docMk/>
          <pc:sldMk cId="4211793300" sldId="4174"/>
        </pc:sldMkLst>
      </pc:sldChg>
      <pc:sldChg chg="modSp">
        <pc:chgData name="Haffner, Kendall" userId="12ba7259-6ead-4acc-9991-20087313a95a" providerId="ADAL" clId="{1B8ADA74-A266-435C-8610-B7A5FDBF5A36}" dt="2025-10-06T18:39:17.279" v="126"/>
        <pc:sldMkLst>
          <pc:docMk/>
          <pc:sldMk cId="3765195612" sldId="4177"/>
        </pc:sldMkLst>
        <pc:graphicFrameChg chg="mod">
          <ac:chgData name="Haffner, Kendall" userId="12ba7259-6ead-4acc-9991-20087313a95a" providerId="ADAL" clId="{1B8ADA74-A266-435C-8610-B7A5FDBF5A36}" dt="2025-10-06T18:39:17.279" v="126"/>
          <ac:graphicFrameMkLst>
            <pc:docMk/>
            <pc:sldMk cId="3765195612" sldId="4177"/>
            <ac:graphicFrameMk id="6" creationId="{628F6F77-A1A6-D5A9-A8FC-DCB73B0D4C43}"/>
          </ac:graphicFrameMkLst>
        </pc:graphicFrameChg>
      </pc:sldChg>
      <pc:sldChg chg="add">
        <pc:chgData name="Haffner, Kendall" userId="12ba7259-6ead-4acc-9991-20087313a95a" providerId="ADAL" clId="{1B8ADA74-A266-435C-8610-B7A5FDBF5A36}" dt="2025-10-06T18:36:40.144" v="107"/>
        <pc:sldMkLst>
          <pc:docMk/>
          <pc:sldMk cId="391411750" sldId="2144328719"/>
        </pc:sldMkLst>
      </pc:sldChg>
      <pc:sldChg chg="add del">
        <pc:chgData name="Haffner, Kendall" userId="12ba7259-6ead-4acc-9991-20087313a95a" providerId="ADAL" clId="{1B8ADA74-A266-435C-8610-B7A5FDBF5A36}" dt="2025-10-06T18:36:31.992" v="106" actId="2696"/>
        <pc:sldMkLst>
          <pc:docMk/>
          <pc:sldMk cId="3504064532" sldId="2144328719"/>
        </pc:sldMkLst>
      </pc:sldChg>
      <pc:sldChg chg="add del">
        <pc:chgData name="Haffner, Kendall" userId="12ba7259-6ead-4acc-9991-20087313a95a" providerId="ADAL" clId="{1B8ADA74-A266-435C-8610-B7A5FDBF5A36}" dt="2025-10-06T18:36:31.992" v="106" actId="2696"/>
        <pc:sldMkLst>
          <pc:docMk/>
          <pc:sldMk cId="1416892589" sldId="2144328720"/>
        </pc:sldMkLst>
      </pc:sldChg>
      <pc:sldChg chg="add">
        <pc:chgData name="Haffner, Kendall" userId="12ba7259-6ead-4acc-9991-20087313a95a" providerId="ADAL" clId="{1B8ADA74-A266-435C-8610-B7A5FDBF5A36}" dt="2025-10-06T18:36:40.144" v="107"/>
        <pc:sldMkLst>
          <pc:docMk/>
          <pc:sldMk cId="2274669574" sldId="2144328720"/>
        </pc:sldMkLst>
      </pc:sldChg>
      <pc:sldChg chg="add">
        <pc:chgData name="Haffner, Kendall" userId="12ba7259-6ead-4acc-9991-20087313a95a" providerId="ADAL" clId="{1B8ADA74-A266-435C-8610-B7A5FDBF5A36}" dt="2025-10-06T18:36:40.144" v="107"/>
        <pc:sldMkLst>
          <pc:docMk/>
          <pc:sldMk cId="2458874028" sldId="2144328721"/>
        </pc:sldMkLst>
      </pc:sldChg>
      <pc:sldChg chg="add del">
        <pc:chgData name="Haffner, Kendall" userId="12ba7259-6ead-4acc-9991-20087313a95a" providerId="ADAL" clId="{1B8ADA74-A266-435C-8610-B7A5FDBF5A36}" dt="2025-10-06T18:36:31.992" v="106" actId="2696"/>
        <pc:sldMkLst>
          <pc:docMk/>
          <pc:sldMk cId="3876761460" sldId="2144328721"/>
        </pc:sldMkLst>
      </pc:sldChg>
      <pc:sldChg chg="add">
        <pc:chgData name="Haffner, Kendall" userId="12ba7259-6ead-4acc-9991-20087313a95a" providerId="ADAL" clId="{1B8ADA74-A266-435C-8610-B7A5FDBF5A36}" dt="2025-10-06T18:36:40.144" v="107"/>
        <pc:sldMkLst>
          <pc:docMk/>
          <pc:sldMk cId="1897166204" sldId="2144328722"/>
        </pc:sldMkLst>
      </pc:sldChg>
      <pc:sldChg chg="add del">
        <pc:chgData name="Haffner, Kendall" userId="12ba7259-6ead-4acc-9991-20087313a95a" providerId="ADAL" clId="{1B8ADA74-A266-435C-8610-B7A5FDBF5A36}" dt="2025-10-06T18:36:31.992" v="106" actId="2696"/>
        <pc:sldMkLst>
          <pc:docMk/>
          <pc:sldMk cId="2331466127" sldId="2144328722"/>
        </pc:sldMkLst>
      </pc:sldChg>
      <pc:sldChg chg="add del">
        <pc:chgData name="Haffner, Kendall" userId="12ba7259-6ead-4acc-9991-20087313a95a" providerId="ADAL" clId="{1B8ADA74-A266-435C-8610-B7A5FDBF5A36}" dt="2025-10-06T18:36:31.992" v="106" actId="2696"/>
        <pc:sldMkLst>
          <pc:docMk/>
          <pc:sldMk cId="2480438098" sldId="2144328723"/>
        </pc:sldMkLst>
      </pc:sldChg>
      <pc:sldChg chg="add">
        <pc:chgData name="Haffner, Kendall" userId="12ba7259-6ead-4acc-9991-20087313a95a" providerId="ADAL" clId="{1B8ADA74-A266-435C-8610-B7A5FDBF5A36}" dt="2025-10-06T18:36:40.144" v="107"/>
        <pc:sldMkLst>
          <pc:docMk/>
          <pc:sldMk cId="3155284049" sldId="2144328723"/>
        </pc:sldMkLst>
      </pc:sldChg>
      <pc:sldChg chg="add del">
        <pc:chgData name="Haffner, Kendall" userId="12ba7259-6ead-4acc-9991-20087313a95a" providerId="ADAL" clId="{1B8ADA74-A266-435C-8610-B7A5FDBF5A36}" dt="2025-10-06T18:36:31.992" v="106" actId="2696"/>
        <pc:sldMkLst>
          <pc:docMk/>
          <pc:sldMk cId="329976660" sldId="2144328731"/>
        </pc:sldMkLst>
      </pc:sldChg>
      <pc:sldChg chg="add">
        <pc:chgData name="Haffner, Kendall" userId="12ba7259-6ead-4acc-9991-20087313a95a" providerId="ADAL" clId="{1B8ADA74-A266-435C-8610-B7A5FDBF5A36}" dt="2025-10-06T18:36:40.144" v="107"/>
        <pc:sldMkLst>
          <pc:docMk/>
          <pc:sldMk cId="2941880526" sldId="2144328731"/>
        </pc:sldMkLst>
      </pc:sldChg>
      <pc:sldChg chg="add del">
        <pc:chgData name="Haffner, Kendall" userId="12ba7259-6ead-4acc-9991-20087313a95a" providerId="ADAL" clId="{1B8ADA74-A266-435C-8610-B7A5FDBF5A36}" dt="2025-10-06T18:36:31.992" v="106" actId="2696"/>
        <pc:sldMkLst>
          <pc:docMk/>
          <pc:sldMk cId="3165050995" sldId="2144328732"/>
        </pc:sldMkLst>
      </pc:sldChg>
      <pc:sldChg chg="add">
        <pc:chgData name="Haffner, Kendall" userId="12ba7259-6ead-4acc-9991-20087313a95a" providerId="ADAL" clId="{1B8ADA74-A266-435C-8610-B7A5FDBF5A36}" dt="2025-10-06T18:36:40.144" v="107"/>
        <pc:sldMkLst>
          <pc:docMk/>
          <pc:sldMk cId="3460797634" sldId="2144328732"/>
        </pc:sldMkLst>
      </pc:sldChg>
      <pc:sldChg chg="add del">
        <pc:chgData name="Haffner, Kendall" userId="12ba7259-6ead-4acc-9991-20087313a95a" providerId="ADAL" clId="{1B8ADA74-A266-435C-8610-B7A5FDBF5A36}" dt="2025-10-06T18:34:45.130" v="88" actId="2696"/>
        <pc:sldMkLst>
          <pc:docMk/>
          <pc:sldMk cId="578541834" sldId="2144328733"/>
        </pc:sldMkLst>
      </pc:sldChg>
      <pc:sldChg chg="add del">
        <pc:chgData name="Haffner, Kendall" userId="12ba7259-6ead-4acc-9991-20087313a95a" providerId="ADAL" clId="{1B8ADA74-A266-435C-8610-B7A5FDBF5A36}" dt="2025-10-06T18:36:31.992" v="106" actId="2696"/>
        <pc:sldMkLst>
          <pc:docMk/>
          <pc:sldMk cId="62341138" sldId="2144328734"/>
        </pc:sldMkLst>
      </pc:sldChg>
      <pc:sldChg chg="add">
        <pc:chgData name="Haffner, Kendall" userId="12ba7259-6ead-4acc-9991-20087313a95a" providerId="ADAL" clId="{1B8ADA74-A266-435C-8610-B7A5FDBF5A36}" dt="2025-10-06T18:36:40.144" v="107"/>
        <pc:sldMkLst>
          <pc:docMk/>
          <pc:sldMk cId="2531388852" sldId="2144328734"/>
        </pc:sldMkLst>
      </pc:sldChg>
      <pc:sldChg chg="add">
        <pc:chgData name="Haffner, Kendall" userId="12ba7259-6ead-4acc-9991-20087313a95a" providerId="ADAL" clId="{1B8ADA74-A266-435C-8610-B7A5FDBF5A36}" dt="2025-10-06T18:36:40.144" v="107"/>
        <pc:sldMkLst>
          <pc:docMk/>
          <pc:sldMk cId="563971779" sldId="2144328738"/>
        </pc:sldMkLst>
      </pc:sldChg>
      <pc:sldChg chg="add del">
        <pc:chgData name="Haffner, Kendall" userId="12ba7259-6ead-4acc-9991-20087313a95a" providerId="ADAL" clId="{1B8ADA74-A266-435C-8610-B7A5FDBF5A36}" dt="2025-10-06T18:36:31.992" v="106" actId="2696"/>
        <pc:sldMkLst>
          <pc:docMk/>
          <pc:sldMk cId="3726123515" sldId="2144328738"/>
        </pc:sldMkLst>
      </pc:sldChg>
      <pc:sldChg chg="add">
        <pc:chgData name="Haffner, Kendall" userId="12ba7259-6ead-4acc-9991-20087313a95a" providerId="ADAL" clId="{1B8ADA74-A266-435C-8610-B7A5FDBF5A36}" dt="2025-10-06T18:36:40.144" v="107"/>
        <pc:sldMkLst>
          <pc:docMk/>
          <pc:sldMk cId="124202220" sldId="2144328739"/>
        </pc:sldMkLst>
      </pc:sldChg>
      <pc:sldChg chg="add del">
        <pc:chgData name="Haffner, Kendall" userId="12ba7259-6ead-4acc-9991-20087313a95a" providerId="ADAL" clId="{1B8ADA74-A266-435C-8610-B7A5FDBF5A36}" dt="2025-10-06T18:36:31.992" v="106" actId="2696"/>
        <pc:sldMkLst>
          <pc:docMk/>
          <pc:sldMk cId="1269854006" sldId="2144328739"/>
        </pc:sldMkLst>
      </pc:sldChg>
      <pc:sldChg chg="add">
        <pc:chgData name="Haffner, Kendall" userId="12ba7259-6ead-4acc-9991-20087313a95a" providerId="ADAL" clId="{1B8ADA74-A266-435C-8610-B7A5FDBF5A36}" dt="2025-10-06T18:36:40.144" v="107"/>
        <pc:sldMkLst>
          <pc:docMk/>
          <pc:sldMk cId="474871426" sldId="2144328740"/>
        </pc:sldMkLst>
      </pc:sldChg>
      <pc:sldChg chg="add del">
        <pc:chgData name="Haffner, Kendall" userId="12ba7259-6ead-4acc-9991-20087313a95a" providerId="ADAL" clId="{1B8ADA74-A266-435C-8610-B7A5FDBF5A36}" dt="2025-10-06T18:36:31.992" v="106" actId="2696"/>
        <pc:sldMkLst>
          <pc:docMk/>
          <pc:sldMk cId="1747859573" sldId="2144328740"/>
        </pc:sldMkLst>
      </pc:sldChg>
      <pc:sldChg chg="add">
        <pc:chgData name="Haffner, Kendall" userId="12ba7259-6ead-4acc-9991-20087313a95a" providerId="ADAL" clId="{1B8ADA74-A266-435C-8610-B7A5FDBF5A36}" dt="2025-10-06T18:36:40.144" v="107"/>
        <pc:sldMkLst>
          <pc:docMk/>
          <pc:sldMk cId="2748555890" sldId="2144328741"/>
        </pc:sldMkLst>
      </pc:sldChg>
      <pc:sldChg chg="add del">
        <pc:chgData name="Haffner, Kendall" userId="12ba7259-6ead-4acc-9991-20087313a95a" providerId="ADAL" clId="{1B8ADA74-A266-435C-8610-B7A5FDBF5A36}" dt="2025-10-06T18:36:31.992" v="106" actId="2696"/>
        <pc:sldMkLst>
          <pc:docMk/>
          <pc:sldMk cId="3097203516" sldId="2144328741"/>
        </pc:sldMkLst>
      </pc:sldChg>
      <pc:sldChg chg="add del">
        <pc:chgData name="Haffner, Kendall" userId="12ba7259-6ead-4acc-9991-20087313a95a" providerId="ADAL" clId="{1B8ADA74-A266-435C-8610-B7A5FDBF5A36}" dt="2025-10-06T18:34:38.835" v="87" actId="2696"/>
        <pc:sldMkLst>
          <pc:docMk/>
          <pc:sldMk cId="133815782" sldId="2144328742"/>
        </pc:sldMkLst>
      </pc:sldChg>
      <pc:sldChg chg="add del">
        <pc:chgData name="Haffner, Kendall" userId="12ba7259-6ead-4acc-9991-20087313a95a" providerId="ADAL" clId="{1B8ADA74-A266-435C-8610-B7A5FDBF5A36}" dt="2025-10-06T18:34:38.835" v="87" actId="2696"/>
        <pc:sldMkLst>
          <pc:docMk/>
          <pc:sldMk cId="4127468528" sldId="2144328743"/>
        </pc:sldMkLst>
      </pc:sldChg>
      <pc:sldChg chg="add del">
        <pc:chgData name="Haffner, Kendall" userId="12ba7259-6ead-4acc-9991-20087313a95a" providerId="ADAL" clId="{1B8ADA74-A266-435C-8610-B7A5FDBF5A36}" dt="2025-10-06T18:34:38.835" v="87" actId="2696"/>
        <pc:sldMkLst>
          <pc:docMk/>
          <pc:sldMk cId="3659100372" sldId="2144328744"/>
        </pc:sldMkLst>
      </pc:sldChg>
      <pc:sldChg chg="add del">
        <pc:chgData name="Haffner, Kendall" userId="12ba7259-6ead-4acc-9991-20087313a95a" providerId="ADAL" clId="{1B8ADA74-A266-435C-8610-B7A5FDBF5A36}" dt="2025-10-06T18:36:15.179" v="104"/>
        <pc:sldMkLst>
          <pc:docMk/>
          <pc:sldMk cId="512305329" sldId="2147481645"/>
        </pc:sldMkLst>
      </pc:sldChg>
      <pc:sldChg chg="modSp add del mod">
        <pc:chgData name="Haffner, Kendall" userId="12ba7259-6ead-4acc-9991-20087313a95a" providerId="ADAL" clId="{1B8ADA74-A266-435C-8610-B7A5FDBF5A36}" dt="2025-10-06T18:36:31.992" v="106" actId="2696"/>
        <pc:sldMkLst>
          <pc:docMk/>
          <pc:sldMk cId="789731668" sldId="2147481645"/>
        </pc:sldMkLst>
        <pc:spChg chg="mod">
          <ac:chgData name="Haffner, Kendall" userId="12ba7259-6ead-4acc-9991-20087313a95a" providerId="ADAL" clId="{1B8ADA74-A266-435C-8610-B7A5FDBF5A36}" dt="2025-10-06T18:33:44.111" v="83" actId="20577"/>
          <ac:spMkLst>
            <pc:docMk/>
            <pc:sldMk cId="789731668" sldId="2147481645"/>
            <ac:spMk id="7" creationId="{E99AD4E7-7245-DB37-488C-B7974C0F19E8}"/>
          </ac:spMkLst>
        </pc:spChg>
      </pc:sldChg>
      <pc:sldChg chg="add">
        <pc:chgData name="Haffner, Kendall" userId="12ba7259-6ead-4acc-9991-20087313a95a" providerId="ADAL" clId="{1B8ADA74-A266-435C-8610-B7A5FDBF5A36}" dt="2025-10-06T18:36:40.144" v="107"/>
        <pc:sldMkLst>
          <pc:docMk/>
          <pc:sldMk cId="2563296219" sldId="2147481645"/>
        </pc:sldMkLst>
      </pc:sldChg>
      <pc:sldChg chg="add del">
        <pc:chgData name="Haffner, Kendall" userId="12ba7259-6ead-4acc-9991-20087313a95a" providerId="ADAL" clId="{1B8ADA74-A266-435C-8610-B7A5FDBF5A36}" dt="2025-10-06T18:34:05.707" v="86"/>
        <pc:sldMkLst>
          <pc:docMk/>
          <pc:sldMk cId="1176183880" sldId="2147481646"/>
        </pc:sldMkLst>
      </pc:sldChg>
      <pc:sldChg chg="add">
        <pc:chgData name="Haffner, Kendall" userId="12ba7259-6ead-4acc-9991-20087313a95a" providerId="ADAL" clId="{1B8ADA74-A266-435C-8610-B7A5FDBF5A36}" dt="2025-10-06T18:36:40.144" v="107"/>
        <pc:sldMkLst>
          <pc:docMk/>
          <pc:sldMk cId="2298948337" sldId="2147481646"/>
        </pc:sldMkLst>
      </pc:sldChg>
      <pc:sldChg chg="modSp add del mod">
        <pc:chgData name="Haffner, Kendall" userId="12ba7259-6ead-4acc-9991-20087313a95a" providerId="ADAL" clId="{1B8ADA74-A266-435C-8610-B7A5FDBF5A36}" dt="2025-10-06T18:36:31.992" v="106" actId="2696"/>
        <pc:sldMkLst>
          <pc:docMk/>
          <pc:sldMk cId="2905695584" sldId="2147481646"/>
        </pc:sldMkLst>
        <pc:spChg chg="mod">
          <ac:chgData name="Haffner, Kendall" userId="12ba7259-6ead-4acc-9991-20087313a95a" providerId="ADAL" clId="{1B8ADA74-A266-435C-8610-B7A5FDBF5A36}" dt="2025-10-06T18:35:48.360" v="101" actId="20577"/>
          <ac:spMkLst>
            <pc:docMk/>
            <pc:sldMk cId="2905695584" sldId="2147481646"/>
            <ac:spMk id="7" creationId="{6E6AB599-1DE3-7965-1B5F-A4F796E855FE}"/>
          </ac:spMkLst>
        </pc:spChg>
      </pc:sldChg>
      <pc:sldChg chg="add del">
        <pc:chgData name="Haffner, Kendall" userId="12ba7259-6ead-4acc-9991-20087313a95a" providerId="ADAL" clId="{1B8ADA74-A266-435C-8610-B7A5FDBF5A36}" dt="2025-10-06T18:34:05.707" v="86"/>
        <pc:sldMkLst>
          <pc:docMk/>
          <pc:sldMk cId="3994761610" sldId="2147481647"/>
        </pc:sldMkLst>
      </pc:sldChg>
      <pc:sldChg chg="add del">
        <pc:chgData name="Haffner, Kendall" userId="12ba7259-6ead-4acc-9991-20087313a95a" providerId="ADAL" clId="{1B8ADA74-A266-435C-8610-B7A5FDBF5A36}" dt="2025-10-06T18:34:05.707" v="86"/>
        <pc:sldMkLst>
          <pc:docMk/>
          <pc:sldMk cId="1954875896" sldId="2147481648"/>
        </pc:sldMkLst>
      </pc:sldChg>
      <pc:sldChg chg="add del">
        <pc:chgData name="Haffner, Kendall" userId="12ba7259-6ead-4acc-9991-20087313a95a" providerId="ADAL" clId="{1B8ADA74-A266-435C-8610-B7A5FDBF5A36}" dt="2025-10-06T18:34:05.707" v="86"/>
        <pc:sldMkLst>
          <pc:docMk/>
          <pc:sldMk cId="1087289918" sldId="2147481649"/>
        </pc:sldMkLst>
      </pc:sldChg>
      <pc:sldChg chg="add del">
        <pc:chgData name="Haffner, Kendall" userId="12ba7259-6ead-4acc-9991-20087313a95a" providerId="ADAL" clId="{1B8ADA74-A266-435C-8610-B7A5FDBF5A36}" dt="2025-10-06T18:34:05.707" v="86"/>
        <pc:sldMkLst>
          <pc:docMk/>
          <pc:sldMk cId="1811076873" sldId="2147481650"/>
        </pc:sldMkLst>
      </pc:sldChg>
      <pc:sldChg chg="add del">
        <pc:chgData name="Haffner, Kendall" userId="12ba7259-6ead-4acc-9991-20087313a95a" providerId="ADAL" clId="{1B8ADA74-A266-435C-8610-B7A5FDBF5A36}" dt="2025-10-06T18:34:05.707" v="86"/>
        <pc:sldMkLst>
          <pc:docMk/>
          <pc:sldMk cId="2475000660" sldId="2147481651"/>
        </pc:sldMkLst>
      </pc:sldChg>
      <pc:sldChg chg="add del">
        <pc:chgData name="Haffner, Kendall" userId="12ba7259-6ead-4acc-9991-20087313a95a" providerId="ADAL" clId="{1B8ADA74-A266-435C-8610-B7A5FDBF5A36}" dt="2025-10-06T18:34:05.707" v="86"/>
        <pc:sldMkLst>
          <pc:docMk/>
          <pc:sldMk cId="2743554697" sldId="2147481652"/>
        </pc:sldMkLst>
      </pc:sldChg>
      <pc:sldChg chg="add del">
        <pc:chgData name="Haffner, Kendall" userId="12ba7259-6ead-4acc-9991-20087313a95a" providerId="ADAL" clId="{1B8ADA74-A266-435C-8610-B7A5FDBF5A36}" dt="2025-10-06T18:34:05.707" v="86"/>
        <pc:sldMkLst>
          <pc:docMk/>
          <pc:sldMk cId="3865565083" sldId="2147481653"/>
        </pc:sldMkLst>
      </pc:sldChg>
      <pc:sldChg chg="add del">
        <pc:chgData name="Haffner, Kendall" userId="12ba7259-6ead-4acc-9991-20087313a95a" providerId="ADAL" clId="{1B8ADA74-A266-435C-8610-B7A5FDBF5A36}" dt="2025-10-06T18:34:05.707" v="86"/>
        <pc:sldMkLst>
          <pc:docMk/>
          <pc:sldMk cId="3906578471" sldId="2147481654"/>
        </pc:sldMkLst>
      </pc:sldChg>
      <pc:sldChg chg="add del">
        <pc:chgData name="Haffner, Kendall" userId="12ba7259-6ead-4acc-9991-20087313a95a" providerId="ADAL" clId="{1B8ADA74-A266-435C-8610-B7A5FDBF5A36}" dt="2025-10-06T18:34:05.707" v="86"/>
        <pc:sldMkLst>
          <pc:docMk/>
          <pc:sldMk cId="3874564520" sldId="2147481655"/>
        </pc:sldMkLst>
      </pc:sldChg>
      <pc:sldChg chg="add del">
        <pc:chgData name="Haffner, Kendall" userId="12ba7259-6ead-4acc-9991-20087313a95a" providerId="ADAL" clId="{1B8ADA74-A266-435C-8610-B7A5FDBF5A36}" dt="2025-10-06T18:34:05.707" v="86"/>
        <pc:sldMkLst>
          <pc:docMk/>
          <pc:sldMk cId="2566754868" sldId="2147481656"/>
        </pc:sldMkLst>
      </pc:sldChg>
      <pc:sldChg chg="add del">
        <pc:chgData name="Haffner, Kendall" userId="12ba7259-6ead-4acc-9991-20087313a95a" providerId="ADAL" clId="{1B8ADA74-A266-435C-8610-B7A5FDBF5A36}" dt="2025-10-06T18:34:05.707" v="86"/>
        <pc:sldMkLst>
          <pc:docMk/>
          <pc:sldMk cId="3359928530" sldId="2147481657"/>
        </pc:sldMkLst>
      </pc:sldChg>
      <pc:sldChg chg="add del">
        <pc:chgData name="Haffner, Kendall" userId="12ba7259-6ead-4acc-9991-20087313a95a" providerId="ADAL" clId="{1B8ADA74-A266-435C-8610-B7A5FDBF5A36}" dt="2025-10-06T18:34:05.707" v="86"/>
        <pc:sldMkLst>
          <pc:docMk/>
          <pc:sldMk cId="162939598" sldId="2147481658"/>
        </pc:sldMkLst>
      </pc:sldChg>
      <pc:sldChg chg="add del">
        <pc:chgData name="Haffner, Kendall" userId="12ba7259-6ead-4acc-9991-20087313a95a" providerId="ADAL" clId="{1B8ADA74-A266-435C-8610-B7A5FDBF5A36}" dt="2025-10-06T18:34:05.707" v="86"/>
        <pc:sldMkLst>
          <pc:docMk/>
          <pc:sldMk cId="1443062969" sldId="2147481659"/>
        </pc:sldMkLst>
      </pc:sldChg>
      <pc:sldChg chg="add del">
        <pc:chgData name="Haffner, Kendall" userId="12ba7259-6ead-4acc-9991-20087313a95a" providerId="ADAL" clId="{1B8ADA74-A266-435C-8610-B7A5FDBF5A36}" dt="2025-10-06T18:34:05.707" v="86"/>
        <pc:sldMkLst>
          <pc:docMk/>
          <pc:sldMk cId="3128254766" sldId="2147481660"/>
        </pc:sldMkLst>
      </pc:sldChg>
      <pc:sldChg chg="add del">
        <pc:chgData name="Haffner, Kendall" userId="12ba7259-6ead-4acc-9991-20087313a95a" providerId="ADAL" clId="{1B8ADA74-A266-435C-8610-B7A5FDBF5A36}" dt="2025-10-06T18:34:05.707" v="86"/>
        <pc:sldMkLst>
          <pc:docMk/>
          <pc:sldMk cId="2686798981" sldId="2147481661"/>
        </pc:sldMkLst>
      </pc:sldChg>
      <pc:sldChg chg="add del">
        <pc:chgData name="Haffner, Kendall" userId="12ba7259-6ead-4acc-9991-20087313a95a" providerId="ADAL" clId="{1B8ADA74-A266-435C-8610-B7A5FDBF5A36}" dt="2025-10-06T18:34:05.707" v="86"/>
        <pc:sldMkLst>
          <pc:docMk/>
          <pc:sldMk cId="2318300596" sldId="2147481662"/>
        </pc:sldMkLst>
      </pc:sldChg>
      <pc:sldChg chg="add del">
        <pc:chgData name="Haffner, Kendall" userId="12ba7259-6ead-4acc-9991-20087313a95a" providerId="ADAL" clId="{1B8ADA74-A266-435C-8610-B7A5FDBF5A36}" dt="2025-10-06T18:34:05.707" v="86"/>
        <pc:sldMkLst>
          <pc:docMk/>
          <pc:sldMk cId="1119920190" sldId="2147481663"/>
        </pc:sldMkLst>
      </pc:sldChg>
      <pc:sldChg chg="add del">
        <pc:chgData name="Haffner, Kendall" userId="12ba7259-6ead-4acc-9991-20087313a95a" providerId="ADAL" clId="{1B8ADA74-A266-435C-8610-B7A5FDBF5A36}" dt="2025-10-06T18:34:05.707" v="86"/>
        <pc:sldMkLst>
          <pc:docMk/>
          <pc:sldMk cId="1322097987" sldId="2147481664"/>
        </pc:sldMkLst>
      </pc:sldChg>
      <pc:sldChg chg="add del">
        <pc:chgData name="Haffner, Kendall" userId="12ba7259-6ead-4acc-9991-20087313a95a" providerId="ADAL" clId="{1B8ADA74-A266-435C-8610-B7A5FDBF5A36}" dt="2025-10-06T18:34:05.707" v="86"/>
        <pc:sldMkLst>
          <pc:docMk/>
          <pc:sldMk cId="934233522" sldId="2147481665"/>
        </pc:sldMkLst>
      </pc:sldChg>
      <pc:sldChg chg="add del">
        <pc:chgData name="Haffner, Kendall" userId="12ba7259-6ead-4acc-9991-20087313a95a" providerId="ADAL" clId="{1B8ADA74-A266-435C-8610-B7A5FDBF5A36}" dt="2025-10-06T18:34:05.707" v="86"/>
        <pc:sldMkLst>
          <pc:docMk/>
          <pc:sldMk cId="3821838301" sldId="2147481666"/>
        </pc:sldMkLst>
      </pc:sldChg>
      <pc:sldChg chg="add del">
        <pc:chgData name="Haffner, Kendall" userId="12ba7259-6ead-4acc-9991-20087313a95a" providerId="ADAL" clId="{1B8ADA74-A266-435C-8610-B7A5FDBF5A36}" dt="2025-10-06T18:34:05.707" v="86"/>
        <pc:sldMkLst>
          <pc:docMk/>
          <pc:sldMk cId="763651634" sldId="2147481667"/>
        </pc:sldMkLst>
      </pc:sldChg>
      <pc:sldChg chg="add del">
        <pc:chgData name="Haffner, Kendall" userId="12ba7259-6ead-4acc-9991-20087313a95a" providerId="ADAL" clId="{1B8ADA74-A266-435C-8610-B7A5FDBF5A36}" dt="2025-10-06T18:34:05.707" v="86"/>
        <pc:sldMkLst>
          <pc:docMk/>
          <pc:sldMk cId="572199432" sldId="2147481668"/>
        </pc:sldMkLst>
      </pc:sldChg>
      <pc:sldChg chg="add del">
        <pc:chgData name="Haffner, Kendall" userId="12ba7259-6ead-4acc-9991-20087313a95a" providerId="ADAL" clId="{1B8ADA74-A266-435C-8610-B7A5FDBF5A36}" dt="2025-10-06T18:34:05.707" v="86"/>
        <pc:sldMkLst>
          <pc:docMk/>
          <pc:sldMk cId="2411939638" sldId="2147481669"/>
        </pc:sldMkLst>
      </pc:sldChg>
      <pc:sldChg chg="add del">
        <pc:chgData name="Haffner, Kendall" userId="12ba7259-6ead-4acc-9991-20087313a95a" providerId="ADAL" clId="{1B8ADA74-A266-435C-8610-B7A5FDBF5A36}" dt="2025-10-06T18:34:05.707" v="86"/>
        <pc:sldMkLst>
          <pc:docMk/>
          <pc:sldMk cId="1778766988" sldId="2147481670"/>
        </pc:sldMkLst>
      </pc:sldChg>
      <pc:sldChg chg="add del">
        <pc:chgData name="Haffner, Kendall" userId="12ba7259-6ead-4acc-9991-20087313a95a" providerId="ADAL" clId="{1B8ADA74-A266-435C-8610-B7A5FDBF5A36}" dt="2025-10-06T18:34:05.707" v="86"/>
        <pc:sldMkLst>
          <pc:docMk/>
          <pc:sldMk cId="3740896244" sldId="2147481671"/>
        </pc:sldMkLst>
      </pc:sldChg>
      <pc:sldChg chg="add del">
        <pc:chgData name="Haffner, Kendall" userId="12ba7259-6ead-4acc-9991-20087313a95a" providerId="ADAL" clId="{1B8ADA74-A266-435C-8610-B7A5FDBF5A36}" dt="2025-10-06T18:34:05.707" v="86"/>
        <pc:sldMkLst>
          <pc:docMk/>
          <pc:sldMk cId="3907268139" sldId="2147481672"/>
        </pc:sldMkLst>
      </pc:sldChg>
      <pc:sldChg chg="add del">
        <pc:chgData name="Haffner, Kendall" userId="12ba7259-6ead-4acc-9991-20087313a95a" providerId="ADAL" clId="{1B8ADA74-A266-435C-8610-B7A5FDBF5A36}" dt="2025-10-06T18:34:05.707" v="86"/>
        <pc:sldMkLst>
          <pc:docMk/>
          <pc:sldMk cId="3843891958" sldId="2147481673"/>
        </pc:sldMkLst>
      </pc:sldChg>
      <pc:sldChg chg="add del">
        <pc:chgData name="Haffner, Kendall" userId="12ba7259-6ead-4acc-9991-20087313a95a" providerId="ADAL" clId="{1B8ADA74-A266-435C-8610-B7A5FDBF5A36}" dt="2025-10-06T18:34:05.707" v="86"/>
        <pc:sldMkLst>
          <pc:docMk/>
          <pc:sldMk cId="111612655" sldId="2147481674"/>
        </pc:sldMkLst>
      </pc:sldChg>
      <pc:sldChg chg="add del">
        <pc:chgData name="Haffner, Kendall" userId="12ba7259-6ead-4acc-9991-20087313a95a" providerId="ADAL" clId="{1B8ADA74-A266-435C-8610-B7A5FDBF5A36}" dt="2025-10-06T18:34:05.707" v="86"/>
        <pc:sldMkLst>
          <pc:docMk/>
          <pc:sldMk cId="1585564645" sldId="2147481675"/>
        </pc:sldMkLst>
      </pc:sldChg>
      <pc:sldChg chg="add del">
        <pc:chgData name="Haffner, Kendall" userId="12ba7259-6ead-4acc-9991-20087313a95a" providerId="ADAL" clId="{1B8ADA74-A266-435C-8610-B7A5FDBF5A36}" dt="2025-10-06T18:34:05.707" v="86"/>
        <pc:sldMkLst>
          <pc:docMk/>
          <pc:sldMk cId="3744979396" sldId="2147481676"/>
        </pc:sldMkLst>
      </pc:sldChg>
      <pc:sldChg chg="add del">
        <pc:chgData name="Haffner, Kendall" userId="12ba7259-6ead-4acc-9991-20087313a95a" providerId="ADAL" clId="{1B8ADA74-A266-435C-8610-B7A5FDBF5A36}" dt="2025-10-06T18:34:05.707" v="86"/>
        <pc:sldMkLst>
          <pc:docMk/>
          <pc:sldMk cId="246233283" sldId="2147481677"/>
        </pc:sldMkLst>
      </pc:sldChg>
      <pc:sldChg chg="add del">
        <pc:chgData name="Haffner, Kendall" userId="12ba7259-6ead-4acc-9991-20087313a95a" providerId="ADAL" clId="{1B8ADA74-A266-435C-8610-B7A5FDBF5A36}" dt="2025-10-06T18:34:05.707" v="86"/>
        <pc:sldMkLst>
          <pc:docMk/>
          <pc:sldMk cId="973508638" sldId="2147481678"/>
        </pc:sldMkLst>
      </pc:sldChg>
      <pc:sldChg chg="add del">
        <pc:chgData name="Haffner, Kendall" userId="12ba7259-6ead-4acc-9991-20087313a95a" providerId="ADAL" clId="{1B8ADA74-A266-435C-8610-B7A5FDBF5A36}" dt="2025-10-06T18:34:05.707" v="86"/>
        <pc:sldMkLst>
          <pc:docMk/>
          <pc:sldMk cId="961984894" sldId="2147481679"/>
        </pc:sldMkLst>
      </pc:sldChg>
      <pc:sldChg chg="add del">
        <pc:chgData name="Haffner, Kendall" userId="12ba7259-6ead-4acc-9991-20087313a95a" providerId="ADAL" clId="{1B8ADA74-A266-435C-8610-B7A5FDBF5A36}" dt="2025-10-06T18:34:05.707" v="86"/>
        <pc:sldMkLst>
          <pc:docMk/>
          <pc:sldMk cId="2981438291" sldId="2147481680"/>
        </pc:sldMkLst>
      </pc:sldChg>
      <pc:sldChg chg="add del">
        <pc:chgData name="Haffner, Kendall" userId="12ba7259-6ead-4acc-9991-20087313a95a" providerId="ADAL" clId="{1B8ADA74-A266-435C-8610-B7A5FDBF5A36}" dt="2025-10-06T18:34:05.707" v="86"/>
        <pc:sldMkLst>
          <pc:docMk/>
          <pc:sldMk cId="1869673682" sldId="2147481681"/>
        </pc:sldMkLst>
      </pc:sldChg>
      <pc:sldChg chg="add del">
        <pc:chgData name="Haffner, Kendall" userId="12ba7259-6ead-4acc-9991-20087313a95a" providerId="ADAL" clId="{1B8ADA74-A266-435C-8610-B7A5FDBF5A36}" dt="2025-10-06T18:34:05.707" v="86"/>
        <pc:sldMkLst>
          <pc:docMk/>
          <pc:sldMk cId="469315929" sldId="2147481682"/>
        </pc:sldMkLst>
      </pc:sldChg>
      <pc:sldChg chg="add del">
        <pc:chgData name="Haffner, Kendall" userId="12ba7259-6ead-4acc-9991-20087313a95a" providerId="ADAL" clId="{1B8ADA74-A266-435C-8610-B7A5FDBF5A36}" dt="2025-10-06T18:34:05.707" v="86"/>
        <pc:sldMkLst>
          <pc:docMk/>
          <pc:sldMk cId="3000546704" sldId="2147481683"/>
        </pc:sldMkLst>
      </pc:sldChg>
      <pc:sldChg chg="add del">
        <pc:chgData name="Haffner, Kendall" userId="12ba7259-6ead-4acc-9991-20087313a95a" providerId="ADAL" clId="{1B8ADA74-A266-435C-8610-B7A5FDBF5A36}" dt="2025-10-06T18:34:05.707" v="86"/>
        <pc:sldMkLst>
          <pc:docMk/>
          <pc:sldMk cId="2944756221" sldId="2147481684"/>
        </pc:sldMkLst>
      </pc:sldChg>
      <pc:sldChg chg="add del">
        <pc:chgData name="Haffner, Kendall" userId="12ba7259-6ead-4acc-9991-20087313a95a" providerId="ADAL" clId="{1B8ADA74-A266-435C-8610-B7A5FDBF5A36}" dt="2025-10-06T18:34:05.707" v="86"/>
        <pc:sldMkLst>
          <pc:docMk/>
          <pc:sldMk cId="2551175197" sldId="2147481685"/>
        </pc:sldMkLst>
      </pc:sldChg>
      <pc:sldChg chg="add del">
        <pc:chgData name="Haffner, Kendall" userId="12ba7259-6ead-4acc-9991-20087313a95a" providerId="ADAL" clId="{1B8ADA74-A266-435C-8610-B7A5FDBF5A36}" dt="2025-10-06T18:34:05.707" v="86"/>
        <pc:sldMkLst>
          <pc:docMk/>
          <pc:sldMk cId="3682288254" sldId="2147481686"/>
        </pc:sldMkLst>
      </pc:sldChg>
      <pc:sldChg chg="add del">
        <pc:chgData name="Haffner, Kendall" userId="12ba7259-6ead-4acc-9991-20087313a95a" providerId="ADAL" clId="{1B8ADA74-A266-435C-8610-B7A5FDBF5A36}" dt="2025-10-06T18:34:05.707" v="86"/>
        <pc:sldMkLst>
          <pc:docMk/>
          <pc:sldMk cId="3856267169" sldId="2147481687"/>
        </pc:sldMkLst>
      </pc:sldChg>
      <pc:sldChg chg="add del">
        <pc:chgData name="Haffner, Kendall" userId="12ba7259-6ead-4acc-9991-20087313a95a" providerId="ADAL" clId="{1B8ADA74-A266-435C-8610-B7A5FDBF5A36}" dt="2025-10-06T18:34:05.707" v="86"/>
        <pc:sldMkLst>
          <pc:docMk/>
          <pc:sldMk cId="3730559127" sldId="2147481688"/>
        </pc:sldMkLst>
      </pc:sldChg>
      <pc:sldChg chg="add del">
        <pc:chgData name="Haffner, Kendall" userId="12ba7259-6ead-4acc-9991-20087313a95a" providerId="ADAL" clId="{1B8ADA74-A266-435C-8610-B7A5FDBF5A36}" dt="2025-10-06T18:34:05.707" v="86"/>
        <pc:sldMkLst>
          <pc:docMk/>
          <pc:sldMk cId="685489638" sldId="2147481689"/>
        </pc:sldMkLst>
      </pc:sldChg>
      <pc:sldChg chg="add del">
        <pc:chgData name="Haffner, Kendall" userId="12ba7259-6ead-4acc-9991-20087313a95a" providerId="ADAL" clId="{1B8ADA74-A266-435C-8610-B7A5FDBF5A36}" dt="2025-10-06T18:34:05.707" v="86"/>
        <pc:sldMkLst>
          <pc:docMk/>
          <pc:sldMk cId="2157082277" sldId="2147481690"/>
        </pc:sldMkLst>
      </pc:sldChg>
      <pc:sldChg chg="add del">
        <pc:chgData name="Haffner, Kendall" userId="12ba7259-6ead-4acc-9991-20087313a95a" providerId="ADAL" clId="{1B8ADA74-A266-435C-8610-B7A5FDBF5A36}" dt="2025-10-06T18:34:05.707" v="86"/>
        <pc:sldMkLst>
          <pc:docMk/>
          <pc:sldMk cId="262274532" sldId="2147481691"/>
        </pc:sldMkLst>
      </pc:sldChg>
    </pc:docChg>
  </pc:docChgLst>
  <pc:docChgLst>
    <pc:chgData name="Quinn, Molly" userId="5ae5c22a-ce40-4a77-b769-f9e32f0ab615" providerId="ADAL" clId="{6D3E482C-4FBC-47D1-832B-EA26B25A4220}"/>
    <pc:docChg chg="undo custSel addSld delSld modSld modMainMaster">
      <pc:chgData name="Quinn, Molly" userId="5ae5c22a-ce40-4a77-b769-f9e32f0ab615" providerId="ADAL" clId="{6D3E482C-4FBC-47D1-832B-EA26B25A4220}" dt="2025-10-05T19:42:08.117" v="762" actId="20577"/>
      <pc:docMkLst>
        <pc:docMk/>
      </pc:docMkLst>
      <pc:sldChg chg="modSp">
        <pc:chgData name="Quinn, Molly" userId="5ae5c22a-ce40-4a77-b769-f9e32f0ab615" providerId="ADAL" clId="{6D3E482C-4FBC-47D1-832B-EA26B25A4220}" dt="2025-10-05T19:35:20.507" v="579"/>
        <pc:sldMkLst>
          <pc:docMk/>
          <pc:sldMk cId="1283770685" sldId="257"/>
        </pc:sldMkLst>
        <pc:spChg chg="mod">
          <ac:chgData name="Quinn, Molly" userId="5ae5c22a-ce40-4a77-b769-f9e32f0ab615" providerId="ADAL" clId="{6D3E482C-4FBC-47D1-832B-EA26B25A4220}" dt="2025-10-05T19:35:20.507" v="579"/>
          <ac:spMkLst>
            <pc:docMk/>
            <pc:sldMk cId="1283770685" sldId="257"/>
            <ac:spMk id="2" creationId="{DA951AA4-0627-29DA-4BA2-88CE3F164CC0}"/>
          </ac:spMkLst>
        </pc:spChg>
      </pc:sldChg>
      <pc:sldChg chg="modSp mod">
        <pc:chgData name="Quinn, Molly" userId="5ae5c22a-ce40-4a77-b769-f9e32f0ab615" providerId="ADAL" clId="{6D3E482C-4FBC-47D1-832B-EA26B25A4220}" dt="2025-10-05T19:40:23.902" v="708" actId="20577"/>
        <pc:sldMkLst>
          <pc:docMk/>
          <pc:sldMk cId="1440575896" sldId="259"/>
        </pc:sldMkLst>
        <pc:spChg chg="mod">
          <ac:chgData name="Quinn, Molly" userId="5ae5c22a-ce40-4a77-b769-f9e32f0ab615" providerId="ADAL" clId="{6D3E482C-4FBC-47D1-832B-EA26B25A4220}" dt="2025-10-05T19:40:23.902" v="708" actId="20577"/>
          <ac:spMkLst>
            <pc:docMk/>
            <pc:sldMk cId="1440575896" sldId="259"/>
            <ac:spMk id="2" creationId="{9B77D909-BE13-29CF-2757-0A3465ED86B2}"/>
          </ac:spMkLst>
        </pc:spChg>
        <pc:spChg chg="mod">
          <ac:chgData name="Quinn, Molly" userId="5ae5c22a-ce40-4a77-b769-f9e32f0ab615" providerId="ADAL" clId="{6D3E482C-4FBC-47D1-832B-EA26B25A4220}" dt="2025-10-05T19:40:13.566" v="698" actId="20577"/>
          <ac:spMkLst>
            <pc:docMk/>
            <pc:sldMk cId="1440575896" sldId="259"/>
            <ac:spMk id="3" creationId="{782C8889-1B10-983A-C551-E3D6C92E47E1}"/>
          </ac:spMkLst>
        </pc:spChg>
      </pc:sldChg>
      <pc:sldChg chg="modSp">
        <pc:chgData name="Quinn, Molly" userId="5ae5c22a-ce40-4a77-b769-f9e32f0ab615" providerId="ADAL" clId="{6D3E482C-4FBC-47D1-832B-EA26B25A4220}" dt="2025-10-05T19:35:20.507" v="579"/>
        <pc:sldMkLst>
          <pc:docMk/>
          <pc:sldMk cId="219390238" sldId="261"/>
        </pc:sldMkLst>
        <pc:spChg chg="mod">
          <ac:chgData name="Quinn, Molly" userId="5ae5c22a-ce40-4a77-b769-f9e32f0ab615" providerId="ADAL" clId="{6D3E482C-4FBC-47D1-832B-EA26B25A4220}" dt="2025-10-05T19:35:20.507" v="579"/>
          <ac:spMkLst>
            <pc:docMk/>
            <pc:sldMk cId="219390238" sldId="261"/>
            <ac:spMk id="2" creationId="{00000000-0000-0000-0000-000000000000}"/>
          </ac:spMkLst>
        </pc:spChg>
        <pc:spChg chg="mod">
          <ac:chgData name="Quinn, Molly" userId="5ae5c22a-ce40-4a77-b769-f9e32f0ab615" providerId="ADAL" clId="{6D3E482C-4FBC-47D1-832B-EA26B25A4220}" dt="2025-10-05T19:35:20.507" v="579"/>
          <ac:spMkLst>
            <pc:docMk/>
            <pc:sldMk cId="219390238" sldId="261"/>
            <ac:spMk id="4" creationId="{00000000-0000-0000-0000-000000000000}"/>
          </ac:spMkLst>
        </pc:spChg>
        <pc:graphicFrameChg chg="mod">
          <ac:chgData name="Quinn, Molly" userId="5ae5c22a-ce40-4a77-b769-f9e32f0ab615" providerId="ADAL" clId="{6D3E482C-4FBC-47D1-832B-EA26B25A4220}" dt="2025-10-05T19:35:20.507" v="579"/>
          <ac:graphicFrameMkLst>
            <pc:docMk/>
            <pc:sldMk cId="219390238" sldId="261"/>
            <ac:graphicFrameMk id="5" creationId="{00000000-0000-0000-0000-000000000000}"/>
          </ac:graphicFrameMkLst>
        </pc:graphicFrameChg>
      </pc:sldChg>
      <pc:sldChg chg="modSp del">
        <pc:chgData name="Quinn, Molly" userId="5ae5c22a-ce40-4a77-b769-f9e32f0ab615" providerId="ADAL" clId="{6D3E482C-4FBC-47D1-832B-EA26B25A4220}" dt="2025-10-05T19:39:20.849" v="635" actId="47"/>
        <pc:sldMkLst>
          <pc:docMk/>
          <pc:sldMk cId="1964509790" sldId="263"/>
        </pc:sldMkLst>
      </pc:sldChg>
      <pc:sldChg chg="modSp del">
        <pc:chgData name="Quinn, Molly" userId="5ae5c22a-ce40-4a77-b769-f9e32f0ab615" providerId="ADAL" clId="{6D3E482C-4FBC-47D1-832B-EA26B25A4220}" dt="2025-10-05T19:39:28.911" v="638" actId="47"/>
        <pc:sldMkLst>
          <pc:docMk/>
          <pc:sldMk cId="3253341980" sldId="267"/>
        </pc:sldMkLst>
      </pc:sldChg>
      <pc:sldChg chg="modSp del">
        <pc:chgData name="Quinn, Molly" userId="5ae5c22a-ce40-4a77-b769-f9e32f0ab615" providerId="ADAL" clId="{6D3E482C-4FBC-47D1-832B-EA26B25A4220}" dt="2025-10-05T19:39:26.331" v="636" actId="47"/>
        <pc:sldMkLst>
          <pc:docMk/>
          <pc:sldMk cId="1278506232" sldId="273"/>
        </pc:sldMkLst>
      </pc:sldChg>
      <pc:sldChg chg="modSp">
        <pc:chgData name="Quinn, Molly" userId="5ae5c22a-ce40-4a77-b769-f9e32f0ab615" providerId="ADAL" clId="{6D3E482C-4FBC-47D1-832B-EA26B25A4220}" dt="2025-10-05T19:35:20.507" v="579"/>
        <pc:sldMkLst>
          <pc:docMk/>
          <pc:sldMk cId="1049023556" sldId="281"/>
        </pc:sldMkLst>
        <pc:spChg chg="mod">
          <ac:chgData name="Quinn, Molly" userId="5ae5c22a-ce40-4a77-b769-f9e32f0ab615" providerId="ADAL" clId="{6D3E482C-4FBC-47D1-832B-EA26B25A4220}" dt="2025-10-05T19:35:20.507" v="579"/>
          <ac:spMkLst>
            <pc:docMk/>
            <pc:sldMk cId="1049023556" sldId="281"/>
            <ac:spMk id="2" creationId="{00000000-0000-0000-0000-000000000000}"/>
          </ac:spMkLst>
        </pc:spChg>
        <pc:spChg chg="mod">
          <ac:chgData name="Quinn, Molly" userId="5ae5c22a-ce40-4a77-b769-f9e32f0ab615" providerId="ADAL" clId="{6D3E482C-4FBC-47D1-832B-EA26B25A4220}" dt="2025-10-05T19:35:20.507" v="579"/>
          <ac:spMkLst>
            <pc:docMk/>
            <pc:sldMk cId="1049023556" sldId="281"/>
            <ac:spMk id="3" creationId="{24DB546F-66A0-2A13-26A2-37FE6C3BCD3C}"/>
          </ac:spMkLst>
        </pc:spChg>
        <pc:spChg chg="mod">
          <ac:chgData name="Quinn, Molly" userId="5ae5c22a-ce40-4a77-b769-f9e32f0ab615" providerId="ADAL" clId="{6D3E482C-4FBC-47D1-832B-EA26B25A4220}" dt="2025-10-05T19:35:20.507" v="579"/>
          <ac:spMkLst>
            <pc:docMk/>
            <pc:sldMk cId="1049023556" sldId="281"/>
            <ac:spMk id="4" creationId="{00000000-0000-0000-0000-000000000000}"/>
          </ac:spMkLst>
        </pc:spChg>
      </pc:sldChg>
      <pc:sldChg chg="modSp">
        <pc:chgData name="Quinn, Molly" userId="5ae5c22a-ce40-4a77-b769-f9e32f0ab615" providerId="ADAL" clId="{6D3E482C-4FBC-47D1-832B-EA26B25A4220}" dt="2025-10-05T19:35:20.507" v="579"/>
        <pc:sldMkLst>
          <pc:docMk/>
          <pc:sldMk cId="1831154541" sldId="282"/>
        </pc:sldMkLst>
        <pc:spChg chg="mod">
          <ac:chgData name="Quinn, Molly" userId="5ae5c22a-ce40-4a77-b769-f9e32f0ab615" providerId="ADAL" clId="{6D3E482C-4FBC-47D1-832B-EA26B25A4220}" dt="2025-10-05T19:35:20.507" v="579"/>
          <ac:spMkLst>
            <pc:docMk/>
            <pc:sldMk cId="1831154541" sldId="282"/>
            <ac:spMk id="19458" creationId="{00000000-0000-0000-0000-000000000000}"/>
          </ac:spMkLst>
        </pc:spChg>
        <pc:spChg chg="mod">
          <ac:chgData name="Quinn, Molly" userId="5ae5c22a-ce40-4a77-b769-f9e32f0ab615" providerId="ADAL" clId="{6D3E482C-4FBC-47D1-832B-EA26B25A4220}" dt="2025-10-05T19:35:20.507" v="579"/>
          <ac:spMkLst>
            <pc:docMk/>
            <pc:sldMk cId="1831154541" sldId="282"/>
            <ac:spMk id="19459" creationId="{00000000-0000-0000-0000-000000000000}"/>
          </ac:spMkLst>
        </pc:spChg>
      </pc:sldChg>
      <pc:sldChg chg="modSp">
        <pc:chgData name="Quinn, Molly" userId="5ae5c22a-ce40-4a77-b769-f9e32f0ab615" providerId="ADAL" clId="{6D3E482C-4FBC-47D1-832B-EA26B25A4220}" dt="2025-10-05T19:35:20.507" v="579"/>
        <pc:sldMkLst>
          <pc:docMk/>
          <pc:sldMk cId="3017619509" sldId="284"/>
        </pc:sldMkLst>
        <pc:spChg chg="mod">
          <ac:chgData name="Quinn, Molly" userId="5ae5c22a-ce40-4a77-b769-f9e32f0ab615" providerId="ADAL" clId="{6D3E482C-4FBC-47D1-832B-EA26B25A4220}" dt="2025-10-05T19:35:20.507" v="579"/>
          <ac:spMkLst>
            <pc:docMk/>
            <pc:sldMk cId="3017619509" sldId="284"/>
            <ac:spMk id="2" creationId="{00000000-0000-0000-0000-000000000000}"/>
          </ac:spMkLst>
        </pc:spChg>
        <pc:spChg chg="mod">
          <ac:chgData name="Quinn, Molly" userId="5ae5c22a-ce40-4a77-b769-f9e32f0ab615" providerId="ADAL" clId="{6D3E482C-4FBC-47D1-832B-EA26B25A4220}" dt="2025-10-05T19:35:20.507" v="579"/>
          <ac:spMkLst>
            <pc:docMk/>
            <pc:sldMk cId="3017619509" sldId="284"/>
            <ac:spMk id="4" creationId="{00000000-0000-0000-0000-000000000000}"/>
          </ac:spMkLst>
        </pc:spChg>
      </pc:sldChg>
      <pc:sldChg chg="modSp del">
        <pc:chgData name="Quinn, Molly" userId="5ae5c22a-ce40-4a77-b769-f9e32f0ab615" providerId="ADAL" clId="{6D3E482C-4FBC-47D1-832B-EA26B25A4220}" dt="2025-10-05T19:39:06.937" v="634" actId="47"/>
        <pc:sldMkLst>
          <pc:docMk/>
          <pc:sldMk cId="1213417949" sldId="287"/>
        </pc:sldMkLst>
      </pc:sldChg>
      <pc:sldChg chg="modSp">
        <pc:chgData name="Quinn, Molly" userId="5ae5c22a-ce40-4a77-b769-f9e32f0ab615" providerId="ADAL" clId="{6D3E482C-4FBC-47D1-832B-EA26B25A4220}" dt="2025-10-05T19:35:20.507" v="579"/>
        <pc:sldMkLst>
          <pc:docMk/>
          <pc:sldMk cId="1775525878" sldId="288"/>
        </pc:sldMkLst>
        <pc:spChg chg="mod">
          <ac:chgData name="Quinn, Molly" userId="5ae5c22a-ce40-4a77-b769-f9e32f0ab615" providerId="ADAL" clId="{6D3E482C-4FBC-47D1-832B-EA26B25A4220}" dt="2025-10-05T19:35:20.507" v="579"/>
          <ac:spMkLst>
            <pc:docMk/>
            <pc:sldMk cId="1775525878" sldId="288"/>
            <ac:spMk id="2" creationId="{74B7922F-F903-509E-C96E-058E0BB511AD}"/>
          </ac:spMkLst>
        </pc:spChg>
        <pc:spChg chg="mod">
          <ac:chgData name="Quinn, Molly" userId="5ae5c22a-ce40-4a77-b769-f9e32f0ab615" providerId="ADAL" clId="{6D3E482C-4FBC-47D1-832B-EA26B25A4220}" dt="2025-10-05T19:35:20.507" v="579"/>
          <ac:spMkLst>
            <pc:docMk/>
            <pc:sldMk cId="1775525878" sldId="288"/>
            <ac:spMk id="4" creationId="{13FBA5A1-0034-13C8-ADB9-5DB8626A0458}"/>
          </ac:spMkLst>
        </pc:spChg>
      </pc:sldChg>
      <pc:sldChg chg="modSp del">
        <pc:chgData name="Quinn, Molly" userId="5ae5c22a-ce40-4a77-b769-f9e32f0ab615" providerId="ADAL" clId="{6D3E482C-4FBC-47D1-832B-EA26B25A4220}" dt="2025-10-05T19:39:06.937" v="634" actId="47"/>
        <pc:sldMkLst>
          <pc:docMk/>
          <pc:sldMk cId="1366948297" sldId="295"/>
        </pc:sldMkLst>
      </pc:sldChg>
      <pc:sldChg chg="modSp">
        <pc:chgData name="Quinn, Molly" userId="5ae5c22a-ce40-4a77-b769-f9e32f0ab615" providerId="ADAL" clId="{6D3E482C-4FBC-47D1-832B-EA26B25A4220}" dt="2025-10-05T19:35:20.507" v="579"/>
        <pc:sldMkLst>
          <pc:docMk/>
          <pc:sldMk cId="2063171485" sldId="304"/>
        </pc:sldMkLst>
        <pc:spChg chg="mod">
          <ac:chgData name="Quinn, Molly" userId="5ae5c22a-ce40-4a77-b769-f9e32f0ab615" providerId="ADAL" clId="{6D3E482C-4FBC-47D1-832B-EA26B25A4220}" dt="2025-10-05T19:35:20.507" v="579"/>
          <ac:spMkLst>
            <pc:docMk/>
            <pc:sldMk cId="2063171485" sldId="304"/>
            <ac:spMk id="2" creationId="{972B20E6-9394-89BB-9614-4C7CED5D7F40}"/>
          </ac:spMkLst>
        </pc:spChg>
        <pc:spChg chg="mod">
          <ac:chgData name="Quinn, Molly" userId="5ae5c22a-ce40-4a77-b769-f9e32f0ab615" providerId="ADAL" clId="{6D3E482C-4FBC-47D1-832B-EA26B25A4220}" dt="2025-10-05T19:35:20.507" v="579"/>
          <ac:spMkLst>
            <pc:docMk/>
            <pc:sldMk cId="2063171485" sldId="304"/>
            <ac:spMk id="4" creationId="{D5D64F8D-D1CA-DC46-1DCB-82A703EADFF2}"/>
          </ac:spMkLst>
        </pc:spChg>
        <pc:spChg chg="mod">
          <ac:chgData name="Quinn, Molly" userId="5ae5c22a-ce40-4a77-b769-f9e32f0ab615" providerId="ADAL" clId="{6D3E482C-4FBC-47D1-832B-EA26B25A4220}" dt="2025-10-05T19:35:20.507" v="579"/>
          <ac:spMkLst>
            <pc:docMk/>
            <pc:sldMk cId="2063171485" sldId="304"/>
            <ac:spMk id="7" creationId="{B7C42226-7E9F-FD35-0D6D-221970A847D9}"/>
          </ac:spMkLst>
        </pc:spChg>
      </pc:sldChg>
      <pc:sldChg chg="modSp del">
        <pc:chgData name="Quinn, Molly" userId="5ae5c22a-ce40-4a77-b769-f9e32f0ab615" providerId="ADAL" clId="{6D3E482C-4FBC-47D1-832B-EA26B25A4220}" dt="2025-10-05T19:39:06.937" v="634" actId="47"/>
        <pc:sldMkLst>
          <pc:docMk/>
          <pc:sldMk cId="2467198392" sldId="310"/>
        </pc:sldMkLst>
      </pc:sldChg>
      <pc:sldChg chg="modSp del">
        <pc:chgData name="Quinn, Molly" userId="5ae5c22a-ce40-4a77-b769-f9e32f0ab615" providerId="ADAL" clId="{6D3E482C-4FBC-47D1-832B-EA26B25A4220}" dt="2025-10-05T19:39:06.937" v="634" actId="47"/>
        <pc:sldMkLst>
          <pc:docMk/>
          <pc:sldMk cId="3709925091" sldId="311"/>
        </pc:sldMkLst>
      </pc:sldChg>
      <pc:sldChg chg="modSp del">
        <pc:chgData name="Quinn, Molly" userId="5ae5c22a-ce40-4a77-b769-f9e32f0ab615" providerId="ADAL" clId="{6D3E482C-4FBC-47D1-832B-EA26B25A4220}" dt="2025-10-05T19:39:06.937" v="634" actId="47"/>
        <pc:sldMkLst>
          <pc:docMk/>
          <pc:sldMk cId="1710286932" sldId="312"/>
        </pc:sldMkLst>
      </pc:sldChg>
      <pc:sldChg chg="modSp">
        <pc:chgData name="Quinn, Molly" userId="5ae5c22a-ce40-4a77-b769-f9e32f0ab615" providerId="ADAL" clId="{6D3E482C-4FBC-47D1-832B-EA26B25A4220}" dt="2025-10-05T19:35:20.507" v="579"/>
        <pc:sldMkLst>
          <pc:docMk/>
          <pc:sldMk cId="1479434258" sldId="317"/>
        </pc:sldMkLst>
        <pc:spChg chg="mod">
          <ac:chgData name="Quinn, Molly" userId="5ae5c22a-ce40-4a77-b769-f9e32f0ab615" providerId="ADAL" clId="{6D3E482C-4FBC-47D1-832B-EA26B25A4220}" dt="2025-10-05T19:35:20.507" v="579"/>
          <ac:spMkLst>
            <pc:docMk/>
            <pc:sldMk cId="1479434258" sldId="317"/>
            <ac:spMk id="2" creationId="{0652C505-5EAF-422B-6351-0146970DF470}"/>
          </ac:spMkLst>
        </pc:spChg>
        <pc:spChg chg="mod">
          <ac:chgData name="Quinn, Molly" userId="5ae5c22a-ce40-4a77-b769-f9e32f0ab615" providerId="ADAL" clId="{6D3E482C-4FBC-47D1-832B-EA26B25A4220}" dt="2025-10-05T19:35:20.507" v="579"/>
          <ac:spMkLst>
            <pc:docMk/>
            <pc:sldMk cId="1479434258" sldId="317"/>
            <ac:spMk id="4" creationId="{124B49C3-B34A-6DB5-38CF-5ADA2A636D6B}"/>
          </ac:spMkLst>
        </pc:spChg>
      </pc:sldChg>
      <pc:sldChg chg="modSp">
        <pc:chgData name="Quinn, Molly" userId="5ae5c22a-ce40-4a77-b769-f9e32f0ab615" providerId="ADAL" clId="{6D3E482C-4FBC-47D1-832B-EA26B25A4220}" dt="2025-10-05T19:35:20.507" v="579"/>
        <pc:sldMkLst>
          <pc:docMk/>
          <pc:sldMk cId="3529390033" sldId="319"/>
        </pc:sldMkLst>
        <pc:spChg chg="mod">
          <ac:chgData name="Quinn, Molly" userId="5ae5c22a-ce40-4a77-b769-f9e32f0ab615" providerId="ADAL" clId="{6D3E482C-4FBC-47D1-832B-EA26B25A4220}" dt="2025-10-05T19:35:20.507" v="579"/>
          <ac:spMkLst>
            <pc:docMk/>
            <pc:sldMk cId="3529390033" sldId="319"/>
            <ac:spMk id="2" creationId="{8602F6E8-4FA0-2AE6-2164-A77F53DE66AE}"/>
          </ac:spMkLst>
        </pc:spChg>
        <pc:spChg chg="mod">
          <ac:chgData name="Quinn, Molly" userId="5ae5c22a-ce40-4a77-b769-f9e32f0ab615" providerId="ADAL" clId="{6D3E482C-4FBC-47D1-832B-EA26B25A4220}" dt="2025-10-05T19:35:20.507" v="579"/>
          <ac:spMkLst>
            <pc:docMk/>
            <pc:sldMk cId="3529390033" sldId="319"/>
            <ac:spMk id="4" creationId="{2FEF428D-7170-5577-CF9D-74618229B48F}"/>
          </ac:spMkLst>
        </pc:spChg>
      </pc:sldChg>
      <pc:sldChg chg="modSp">
        <pc:chgData name="Quinn, Molly" userId="5ae5c22a-ce40-4a77-b769-f9e32f0ab615" providerId="ADAL" clId="{6D3E482C-4FBC-47D1-832B-EA26B25A4220}" dt="2025-10-05T19:35:20.507" v="579"/>
        <pc:sldMkLst>
          <pc:docMk/>
          <pc:sldMk cId="1116048248" sldId="322"/>
        </pc:sldMkLst>
      </pc:sldChg>
      <pc:sldChg chg="delSp modSp mod">
        <pc:chgData name="Quinn, Molly" userId="5ae5c22a-ce40-4a77-b769-f9e32f0ab615" providerId="ADAL" clId="{6D3E482C-4FBC-47D1-832B-EA26B25A4220}" dt="2025-10-05T19:42:08.117" v="762" actId="20577"/>
        <pc:sldMkLst>
          <pc:docMk/>
          <pc:sldMk cId="2602437953" sldId="360"/>
        </pc:sldMkLst>
        <pc:spChg chg="mod">
          <ac:chgData name="Quinn, Molly" userId="5ae5c22a-ce40-4a77-b769-f9e32f0ab615" providerId="ADAL" clId="{6D3E482C-4FBC-47D1-832B-EA26B25A4220}" dt="2025-10-05T19:35:20.507" v="579"/>
          <ac:spMkLst>
            <pc:docMk/>
            <pc:sldMk cId="2602437953" sldId="360"/>
            <ac:spMk id="2" creationId="{BD040DD9-2989-A713-0487-109A542C9EBC}"/>
          </ac:spMkLst>
        </pc:spChg>
        <pc:spChg chg="mod">
          <ac:chgData name="Quinn, Molly" userId="5ae5c22a-ce40-4a77-b769-f9e32f0ab615" providerId="ADAL" clId="{6D3E482C-4FBC-47D1-832B-EA26B25A4220}" dt="2025-10-05T19:42:08.117" v="762" actId="20577"/>
          <ac:spMkLst>
            <pc:docMk/>
            <pc:sldMk cId="2602437953" sldId="360"/>
            <ac:spMk id="6" creationId="{20E8D524-C133-D87D-5100-5DBAF2D668F1}"/>
          </ac:spMkLst>
        </pc:spChg>
      </pc:sldChg>
      <pc:sldChg chg="modSp">
        <pc:chgData name="Quinn, Molly" userId="5ae5c22a-ce40-4a77-b769-f9e32f0ab615" providerId="ADAL" clId="{6D3E482C-4FBC-47D1-832B-EA26B25A4220}" dt="2025-10-05T19:35:20.507" v="579"/>
        <pc:sldMkLst>
          <pc:docMk/>
          <pc:sldMk cId="640038101" sldId="559"/>
        </pc:sldMkLst>
        <pc:spChg chg="mod">
          <ac:chgData name="Quinn, Molly" userId="5ae5c22a-ce40-4a77-b769-f9e32f0ab615" providerId="ADAL" clId="{6D3E482C-4FBC-47D1-832B-EA26B25A4220}" dt="2025-10-05T19:35:20.507" v="579"/>
          <ac:spMkLst>
            <pc:docMk/>
            <pc:sldMk cId="640038101" sldId="559"/>
            <ac:spMk id="2" creationId="{7DA3DE19-376F-FC23-21C7-471EAFDE8A39}"/>
          </ac:spMkLst>
        </pc:spChg>
        <pc:spChg chg="mod">
          <ac:chgData name="Quinn, Molly" userId="5ae5c22a-ce40-4a77-b769-f9e32f0ab615" providerId="ADAL" clId="{6D3E482C-4FBC-47D1-832B-EA26B25A4220}" dt="2025-10-05T19:35:20.507" v="579"/>
          <ac:spMkLst>
            <pc:docMk/>
            <pc:sldMk cId="640038101" sldId="559"/>
            <ac:spMk id="4" creationId="{3A64AECC-9408-9960-7D34-513E11B100C9}"/>
          </ac:spMkLst>
        </pc:spChg>
        <pc:graphicFrameChg chg="mod">
          <ac:chgData name="Quinn, Molly" userId="5ae5c22a-ce40-4a77-b769-f9e32f0ab615" providerId="ADAL" clId="{6D3E482C-4FBC-47D1-832B-EA26B25A4220}" dt="2025-10-05T19:35:20.507" v="579"/>
          <ac:graphicFrameMkLst>
            <pc:docMk/>
            <pc:sldMk cId="640038101" sldId="559"/>
            <ac:graphicFrameMk id="5" creationId="{DABB8DD0-CFDE-1E11-14C6-C7CCACEF375C}"/>
          </ac:graphicFrameMkLst>
        </pc:graphicFrameChg>
      </pc:sldChg>
      <pc:sldChg chg="modSp">
        <pc:chgData name="Quinn, Molly" userId="5ae5c22a-ce40-4a77-b769-f9e32f0ab615" providerId="ADAL" clId="{6D3E482C-4FBC-47D1-832B-EA26B25A4220}" dt="2025-10-05T19:41:10.038" v="713" actId="478"/>
        <pc:sldMkLst>
          <pc:docMk/>
          <pc:sldMk cId="3765195612" sldId="4177"/>
        </pc:sldMkLst>
        <pc:spChg chg="mod">
          <ac:chgData name="Quinn, Molly" userId="5ae5c22a-ce40-4a77-b769-f9e32f0ab615" providerId="ADAL" clId="{6D3E482C-4FBC-47D1-832B-EA26B25A4220}" dt="2025-10-05T19:35:20.507" v="579"/>
          <ac:spMkLst>
            <pc:docMk/>
            <pc:sldMk cId="3765195612" sldId="4177"/>
            <ac:spMk id="2" creationId="{8DD13FF2-4D37-FF07-CF69-96758A070D03}"/>
          </ac:spMkLst>
        </pc:spChg>
        <pc:spChg chg="mod">
          <ac:chgData name="Quinn, Molly" userId="5ae5c22a-ce40-4a77-b769-f9e32f0ab615" providerId="ADAL" clId="{6D3E482C-4FBC-47D1-832B-EA26B25A4220}" dt="2025-10-05T19:35:20.507" v="579"/>
          <ac:spMkLst>
            <pc:docMk/>
            <pc:sldMk cId="3765195612" sldId="4177"/>
            <ac:spMk id="4" creationId="{740DD491-FD80-24E2-D529-15DFB174E649}"/>
          </ac:spMkLst>
        </pc:spChg>
        <pc:graphicFrameChg chg="mod">
          <ac:chgData name="Quinn, Molly" userId="5ae5c22a-ce40-4a77-b769-f9e32f0ab615" providerId="ADAL" clId="{6D3E482C-4FBC-47D1-832B-EA26B25A4220}" dt="2025-10-05T19:41:10.038" v="713" actId="478"/>
          <ac:graphicFrameMkLst>
            <pc:docMk/>
            <pc:sldMk cId="3765195612" sldId="4177"/>
            <ac:graphicFrameMk id="6" creationId="{628F6F77-A1A6-D5A9-A8FC-DCB73B0D4C43}"/>
          </ac:graphicFrameMkLst>
        </pc:graphicFrameChg>
      </pc:sldChg>
      <pc:sldChg chg="modSp">
        <pc:chgData name="Quinn, Molly" userId="5ae5c22a-ce40-4a77-b769-f9e32f0ab615" providerId="ADAL" clId="{6D3E482C-4FBC-47D1-832B-EA26B25A4220}" dt="2025-10-05T19:35:20.507" v="579"/>
        <pc:sldMkLst>
          <pc:docMk/>
          <pc:sldMk cId="2899789397" sldId="6863"/>
        </pc:sldMkLst>
        <pc:spChg chg="mod">
          <ac:chgData name="Quinn, Molly" userId="5ae5c22a-ce40-4a77-b769-f9e32f0ab615" providerId="ADAL" clId="{6D3E482C-4FBC-47D1-832B-EA26B25A4220}" dt="2025-10-05T19:35:20.507" v="579"/>
          <ac:spMkLst>
            <pc:docMk/>
            <pc:sldMk cId="2899789397" sldId="6863"/>
            <ac:spMk id="2" creationId="{2F8E7C36-2C0D-9291-5CA6-52BB8C936711}"/>
          </ac:spMkLst>
        </pc:spChg>
        <pc:spChg chg="mod">
          <ac:chgData name="Quinn, Molly" userId="5ae5c22a-ce40-4a77-b769-f9e32f0ab615" providerId="ADAL" clId="{6D3E482C-4FBC-47D1-832B-EA26B25A4220}" dt="2025-10-05T19:35:20.507" v="579"/>
          <ac:spMkLst>
            <pc:docMk/>
            <pc:sldMk cId="2899789397" sldId="6863"/>
            <ac:spMk id="4" creationId="{61B00FD0-2223-E88F-9703-E663EF163852}"/>
          </ac:spMkLst>
        </pc:spChg>
      </pc:sldChg>
      <pc:sldChg chg="modSp">
        <pc:chgData name="Quinn, Molly" userId="5ae5c22a-ce40-4a77-b769-f9e32f0ab615" providerId="ADAL" clId="{6D3E482C-4FBC-47D1-832B-EA26B25A4220}" dt="2025-10-05T19:35:20.507" v="579"/>
        <pc:sldMkLst>
          <pc:docMk/>
          <pc:sldMk cId="1325399957" sldId="6864"/>
        </pc:sldMkLst>
        <pc:spChg chg="mod">
          <ac:chgData name="Quinn, Molly" userId="5ae5c22a-ce40-4a77-b769-f9e32f0ab615" providerId="ADAL" clId="{6D3E482C-4FBC-47D1-832B-EA26B25A4220}" dt="2025-10-05T19:35:20.507" v="579"/>
          <ac:spMkLst>
            <pc:docMk/>
            <pc:sldMk cId="1325399957" sldId="6864"/>
            <ac:spMk id="2" creationId="{FD1F7659-BAB3-1583-6694-4CFFD2591C11}"/>
          </ac:spMkLst>
        </pc:spChg>
        <pc:spChg chg="mod">
          <ac:chgData name="Quinn, Molly" userId="5ae5c22a-ce40-4a77-b769-f9e32f0ab615" providerId="ADAL" clId="{6D3E482C-4FBC-47D1-832B-EA26B25A4220}" dt="2025-10-05T19:35:20.507" v="579"/>
          <ac:spMkLst>
            <pc:docMk/>
            <pc:sldMk cId="1325399957" sldId="6864"/>
            <ac:spMk id="4" creationId="{96B7D433-FD01-B9C5-8B33-9EDB9F98E147}"/>
          </ac:spMkLst>
        </pc:spChg>
        <pc:graphicFrameChg chg="mod">
          <ac:chgData name="Quinn, Molly" userId="5ae5c22a-ce40-4a77-b769-f9e32f0ab615" providerId="ADAL" clId="{6D3E482C-4FBC-47D1-832B-EA26B25A4220}" dt="2025-10-05T19:35:20.507" v="579"/>
          <ac:graphicFrameMkLst>
            <pc:docMk/>
            <pc:sldMk cId="1325399957" sldId="6864"/>
            <ac:graphicFrameMk id="12" creationId="{4AD4C7DF-FA83-3CC0-443B-C50278D2E4FB}"/>
          </ac:graphicFrameMkLst>
        </pc:graphicFrameChg>
      </pc:sldChg>
      <pc:sldChg chg="del">
        <pc:chgData name="Quinn, Molly" userId="5ae5c22a-ce40-4a77-b769-f9e32f0ab615" providerId="ADAL" clId="{6D3E482C-4FBC-47D1-832B-EA26B25A4220}" dt="2025-10-05T19:27:10.730" v="529" actId="47"/>
        <pc:sldMkLst>
          <pc:docMk/>
          <pc:sldMk cId="4020807911" sldId="6865"/>
        </pc:sldMkLst>
      </pc:sldChg>
      <pc:sldChg chg="modSp del">
        <pc:chgData name="Quinn, Molly" userId="5ae5c22a-ce40-4a77-b769-f9e32f0ab615" providerId="ADAL" clId="{6D3E482C-4FBC-47D1-832B-EA26B25A4220}" dt="2025-10-05T19:38:07.844" v="598" actId="47"/>
        <pc:sldMkLst>
          <pc:docMk/>
          <pc:sldMk cId="3848084567" sldId="6866"/>
        </pc:sldMkLst>
      </pc:sldChg>
      <pc:sldChg chg="modSp mod">
        <pc:chgData name="Quinn, Molly" userId="5ae5c22a-ce40-4a77-b769-f9e32f0ab615" providerId="ADAL" clId="{6D3E482C-4FBC-47D1-832B-EA26B25A4220}" dt="2025-10-05T19:38:25.852" v="633" actId="20577"/>
        <pc:sldMkLst>
          <pc:docMk/>
          <pc:sldMk cId="1489272187" sldId="6867"/>
        </pc:sldMkLst>
        <pc:spChg chg="mod">
          <ac:chgData name="Quinn, Molly" userId="5ae5c22a-ce40-4a77-b769-f9e32f0ab615" providerId="ADAL" clId="{6D3E482C-4FBC-47D1-832B-EA26B25A4220}" dt="2025-10-05T19:38:25.852" v="633" actId="20577"/>
          <ac:spMkLst>
            <pc:docMk/>
            <pc:sldMk cId="1489272187" sldId="6867"/>
            <ac:spMk id="2" creationId="{77C8A052-2199-0FC8-C353-1434E9350AC4}"/>
          </ac:spMkLst>
        </pc:spChg>
        <pc:spChg chg="mod">
          <ac:chgData name="Quinn, Molly" userId="5ae5c22a-ce40-4a77-b769-f9e32f0ab615" providerId="ADAL" clId="{6D3E482C-4FBC-47D1-832B-EA26B25A4220}" dt="2025-10-05T19:35:20.507" v="579"/>
          <ac:spMkLst>
            <pc:docMk/>
            <pc:sldMk cId="1489272187" sldId="6867"/>
            <ac:spMk id="4" creationId="{7B99E543-A0DF-893C-8C7E-FF31EF041DC3}"/>
          </ac:spMkLst>
        </pc:spChg>
        <pc:graphicFrameChg chg="mod">
          <ac:chgData name="Quinn, Molly" userId="5ae5c22a-ce40-4a77-b769-f9e32f0ab615" providerId="ADAL" clId="{6D3E482C-4FBC-47D1-832B-EA26B25A4220}" dt="2025-10-05T19:35:20.507" v="579"/>
          <ac:graphicFrameMkLst>
            <pc:docMk/>
            <pc:sldMk cId="1489272187" sldId="6867"/>
            <ac:graphicFrameMk id="5" creationId="{895FC6AA-93FF-826A-F40E-70C6A5823EAD}"/>
          </ac:graphicFrameMkLst>
        </pc:graphicFrameChg>
      </pc:sldChg>
      <pc:sldChg chg="modSp">
        <pc:chgData name="Quinn, Molly" userId="5ae5c22a-ce40-4a77-b769-f9e32f0ab615" providerId="ADAL" clId="{6D3E482C-4FBC-47D1-832B-EA26B25A4220}" dt="2025-10-05T19:35:20.507" v="579"/>
        <pc:sldMkLst>
          <pc:docMk/>
          <pc:sldMk cId="2204467195" sldId="6868"/>
        </pc:sldMkLst>
        <pc:spChg chg="mod">
          <ac:chgData name="Quinn, Molly" userId="5ae5c22a-ce40-4a77-b769-f9e32f0ab615" providerId="ADAL" clId="{6D3E482C-4FBC-47D1-832B-EA26B25A4220}" dt="2025-10-05T19:35:20.507" v="579"/>
          <ac:spMkLst>
            <pc:docMk/>
            <pc:sldMk cId="2204467195" sldId="6868"/>
            <ac:spMk id="2" creationId="{287D4A49-FE7F-9C88-8F64-A5C81EBECA3B}"/>
          </ac:spMkLst>
        </pc:spChg>
        <pc:spChg chg="mod">
          <ac:chgData name="Quinn, Molly" userId="5ae5c22a-ce40-4a77-b769-f9e32f0ab615" providerId="ADAL" clId="{6D3E482C-4FBC-47D1-832B-EA26B25A4220}" dt="2025-10-05T19:35:20.507" v="579"/>
          <ac:spMkLst>
            <pc:docMk/>
            <pc:sldMk cId="2204467195" sldId="6868"/>
            <ac:spMk id="4" creationId="{557A0B67-BD07-5759-78F8-E6DC63F219A3}"/>
          </ac:spMkLst>
        </pc:spChg>
      </pc:sldChg>
      <pc:sldChg chg="modSp">
        <pc:chgData name="Quinn, Molly" userId="5ae5c22a-ce40-4a77-b769-f9e32f0ab615" providerId="ADAL" clId="{6D3E482C-4FBC-47D1-832B-EA26B25A4220}" dt="2025-10-05T19:35:20.507" v="579"/>
        <pc:sldMkLst>
          <pc:docMk/>
          <pc:sldMk cId="127272315" sldId="6869"/>
        </pc:sldMkLst>
        <pc:spChg chg="mod">
          <ac:chgData name="Quinn, Molly" userId="5ae5c22a-ce40-4a77-b769-f9e32f0ab615" providerId="ADAL" clId="{6D3E482C-4FBC-47D1-832B-EA26B25A4220}" dt="2025-10-05T19:35:20.507" v="579"/>
          <ac:spMkLst>
            <pc:docMk/>
            <pc:sldMk cId="127272315" sldId="6869"/>
            <ac:spMk id="2" creationId="{AE9BCB88-90BD-F26E-4228-2C8F60700CC9}"/>
          </ac:spMkLst>
        </pc:spChg>
        <pc:spChg chg="mod">
          <ac:chgData name="Quinn, Molly" userId="5ae5c22a-ce40-4a77-b769-f9e32f0ab615" providerId="ADAL" clId="{6D3E482C-4FBC-47D1-832B-EA26B25A4220}" dt="2025-10-05T19:35:20.507" v="579"/>
          <ac:spMkLst>
            <pc:docMk/>
            <pc:sldMk cId="127272315" sldId="6869"/>
            <ac:spMk id="3" creationId="{E2DC491E-5444-9D1F-AF05-48F8B8896E41}"/>
          </ac:spMkLst>
        </pc:spChg>
        <pc:spChg chg="mod">
          <ac:chgData name="Quinn, Molly" userId="5ae5c22a-ce40-4a77-b769-f9e32f0ab615" providerId="ADAL" clId="{6D3E482C-4FBC-47D1-832B-EA26B25A4220}" dt="2025-10-05T19:35:20.507" v="579"/>
          <ac:spMkLst>
            <pc:docMk/>
            <pc:sldMk cId="127272315" sldId="6869"/>
            <ac:spMk id="4" creationId="{825972BA-DCCF-35AB-6EA8-19459EC94CB1}"/>
          </ac:spMkLst>
        </pc:spChg>
      </pc:sldChg>
      <pc:sldChg chg="modSp">
        <pc:chgData name="Quinn, Molly" userId="5ae5c22a-ce40-4a77-b769-f9e32f0ab615" providerId="ADAL" clId="{6D3E482C-4FBC-47D1-832B-EA26B25A4220}" dt="2025-10-05T19:35:20.507" v="579"/>
        <pc:sldMkLst>
          <pc:docMk/>
          <pc:sldMk cId="1727576230" sldId="6870"/>
        </pc:sldMkLst>
        <pc:spChg chg="mod">
          <ac:chgData name="Quinn, Molly" userId="5ae5c22a-ce40-4a77-b769-f9e32f0ab615" providerId="ADAL" clId="{6D3E482C-4FBC-47D1-832B-EA26B25A4220}" dt="2025-10-05T19:35:20.507" v="579"/>
          <ac:spMkLst>
            <pc:docMk/>
            <pc:sldMk cId="1727576230" sldId="6870"/>
            <ac:spMk id="4" creationId="{74C16B71-FD87-69D8-B7D9-E597301B2A04}"/>
          </ac:spMkLst>
        </pc:spChg>
      </pc:sldChg>
      <pc:sldChg chg="modSp">
        <pc:chgData name="Quinn, Molly" userId="5ae5c22a-ce40-4a77-b769-f9e32f0ab615" providerId="ADAL" clId="{6D3E482C-4FBC-47D1-832B-EA26B25A4220}" dt="2025-10-05T19:35:20.507" v="579"/>
        <pc:sldMkLst>
          <pc:docMk/>
          <pc:sldMk cId="1101331024" sldId="6871"/>
        </pc:sldMkLst>
        <pc:spChg chg="mod">
          <ac:chgData name="Quinn, Molly" userId="5ae5c22a-ce40-4a77-b769-f9e32f0ab615" providerId="ADAL" clId="{6D3E482C-4FBC-47D1-832B-EA26B25A4220}" dt="2025-10-05T19:35:20.507" v="579"/>
          <ac:spMkLst>
            <pc:docMk/>
            <pc:sldMk cId="1101331024" sldId="6871"/>
            <ac:spMk id="2" creationId="{B382A2EB-AC35-830E-3FBB-47687E1647B8}"/>
          </ac:spMkLst>
        </pc:spChg>
        <pc:spChg chg="mod">
          <ac:chgData name="Quinn, Molly" userId="5ae5c22a-ce40-4a77-b769-f9e32f0ab615" providerId="ADAL" clId="{6D3E482C-4FBC-47D1-832B-EA26B25A4220}" dt="2025-10-05T19:35:20.507" v="579"/>
          <ac:spMkLst>
            <pc:docMk/>
            <pc:sldMk cId="1101331024" sldId="6871"/>
            <ac:spMk id="4" creationId="{2F0A23A8-41A9-59DD-E926-3DDAA143AEB5}"/>
          </ac:spMkLst>
        </pc:spChg>
        <pc:graphicFrameChg chg="mod">
          <ac:chgData name="Quinn, Molly" userId="5ae5c22a-ce40-4a77-b769-f9e32f0ab615" providerId="ADAL" clId="{6D3E482C-4FBC-47D1-832B-EA26B25A4220}" dt="2025-10-05T19:35:20.507" v="579"/>
          <ac:graphicFrameMkLst>
            <pc:docMk/>
            <pc:sldMk cId="1101331024" sldId="6871"/>
            <ac:graphicFrameMk id="5" creationId="{BE798017-F26C-841F-9BFD-805FA0DD1ABC}"/>
          </ac:graphicFrameMkLst>
        </pc:graphicFrameChg>
      </pc:sldChg>
      <pc:sldChg chg="modSp">
        <pc:chgData name="Quinn, Molly" userId="5ae5c22a-ce40-4a77-b769-f9e32f0ab615" providerId="ADAL" clId="{6D3E482C-4FBC-47D1-832B-EA26B25A4220}" dt="2025-10-05T19:35:20.507" v="579"/>
        <pc:sldMkLst>
          <pc:docMk/>
          <pc:sldMk cId="689842111" sldId="6878"/>
        </pc:sldMkLst>
        <pc:spChg chg="mod">
          <ac:chgData name="Quinn, Molly" userId="5ae5c22a-ce40-4a77-b769-f9e32f0ab615" providerId="ADAL" clId="{6D3E482C-4FBC-47D1-832B-EA26B25A4220}" dt="2025-10-05T19:35:20.507" v="579"/>
          <ac:spMkLst>
            <pc:docMk/>
            <pc:sldMk cId="689842111" sldId="6878"/>
            <ac:spMk id="2" creationId="{372C6171-F2F7-6EC6-99F7-8BC3DCF53A04}"/>
          </ac:spMkLst>
        </pc:spChg>
        <pc:spChg chg="mod">
          <ac:chgData name="Quinn, Molly" userId="5ae5c22a-ce40-4a77-b769-f9e32f0ab615" providerId="ADAL" clId="{6D3E482C-4FBC-47D1-832B-EA26B25A4220}" dt="2025-10-05T19:35:15.160" v="577"/>
          <ac:spMkLst>
            <pc:docMk/>
            <pc:sldMk cId="689842111" sldId="6878"/>
            <ac:spMk id="4" creationId="{E33A40C0-96C5-2AE6-3240-95B1878BEA81}"/>
          </ac:spMkLst>
        </pc:spChg>
        <pc:spChg chg="mod">
          <ac:chgData name="Quinn, Molly" userId="5ae5c22a-ce40-4a77-b769-f9e32f0ab615" providerId="ADAL" clId="{6D3E482C-4FBC-47D1-832B-EA26B25A4220}" dt="2025-10-05T19:35:20.507" v="579"/>
          <ac:spMkLst>
            <pc:docMk/>
            <pc:sldMk cId="689842111" sldId="6878"/>
            <ac:spMk id="33" creationId="{76E92561-1596-80DF-184B-8A14BA0ADCDD}"/>
          </ac:spMkLst>
        </pc:spChg>
        <pc:spChg chg="mod">
          <ac:chgData name="Quinn, Molly" userId="5ae5c22a-ce40-4a77-b769-f9e32f0ab615" providerId="ADAL" clId="{6D3E482C-4FBC-47D1-832B-EA26B25A4220}" dt="2025-10-05T19:35:20.507" v="579"/>
          <ac:spMkLst>
            <pc:docMk/>
            <pc:sldMk cId="689842111" sldId="6878"/>
            <ac:spMk id="34" creationId="{64A7D4A6-D097-4386-2D07-1C103AB2328F}"/>
          </ac:spMkLst>
        </pc:spChg>
      </pc:sldChg>
      <pc:sldChg chg="modSp">
        <pc:chgData name="Quinn, Molly" userId="5ae5c22a-ce40-4a77-b769-f9e32f0ab615" providerId="ADAL" clId="{6D3E482C-4FBC-47D1-832B-EA26B25A4220}" dt="2025-10-05T19:35:20.507" v="579"/>
        <pc:sldMkLst>
          <pc:docMk/>
          <pc:sldMk cId="3591988480" sldId="6879"/>
        </pc:sldMkLst>
        <pc:spChg chg="mod">
          <ac:chgData name="Quinn, Molly" userId="5ae5c22a-ce40-4a77-b769-f9e32f0ab615" providerId="ADAL" clId="{6D3E482C-4FBC-47D1-832B-EA26B25A4220}" dt="2025-10-05T19:35:20.507" v="579"/>
          <ac:spMkLst>
            <pc:docMk/>
            <pc:sldMk cId="3591988480" sldId="6879"/>
            <ac:spMk id="4" creationId="{59CD4553-8ADE-F80F-646B-C74FB2AB5664}"/>
          </ac:spMkLst>
        </pc:spChg>
        <pc:spChg chg="mod">
          <ac:chgData name="Quinn, Molly" userId="5ae5c22a-ce40-4a77-b769-f9e32f0ab615" providerId="ADAL" clId="{6D3E482C-4FBC-47D1-832B-EA26B25A4220}" dt="2025-10-05T19:35:20.507" v="579"/>
          <ac:spMkLst>
            <pc:docMk/>
            <pc:sldMk cId="3591988480" sldId="6879"/>
            <ac:spMk id="5" creationId="{0C55E826-CA85-7394-5037-11990E87FFCB}"/>
          </ac:spMkLst>
        </pc:spChg>
        <pc:graphicFrameChg chg="mod">
          <ac:chgData name="Quinn, Molly" userId="5ae5c22a-ce40-4a77-b769-f9e32f0ab615" providerId="ADAL" clId="{6D3E482C-4FBC-47D1-832B-EA26B25A4220}" dt="2025-10-05T19:35:20.507" v="579"/>
          <ac:graphicFrameMkLst>
            <pc:docMk/>
            <pc:sldMk cId="3591988480" sldId="6879"/>
            <ac:graphicFrameMk id="7" creationId="{A8C7377D-CC5C-8338-9275-278D3F60AAAF}"/>
          </ac:graphicFrameMkLst>
        </pc:graphicFrameChg>
      </pc:sldChg>
      <pc:sldChg chg="modSp">
        <pc:chgData name="Quinn, Molly" userId="5ae5c22a-ce40-4a77-b769-f9e32f0ab615" providerId="ADAL" clId="{6D3E482C-4FBC-47D1-832B-EA26B25A4220}" dt="2025-10-05T19:35:20.507" v="579"/>
        <pc:sldMkLst>
          <pc:docMk/>
          <pc:sldMk cId="734494170" sldId="2147481625"/>
        </pc:sldMkLst>
        <pc:spChg chg="mod">
          <ac:chgData name="Quinn, Molly" userId="5ae5c22a-ce40-4a77-b769-f9e32f0ab615" providerId="ADAL" clId="{6D3E482C-4FBC-47D1-832B-EA26B25A4220}" dt="2025-10-05T19:35:20.507" v="579"/>
          <ac:spMkLst>
            <pc:docMk/>
            <pc:sldMk cId="734494170" sldId="2147481625"/>
            <ac:spMk id="2" creationId="{BF4719B8-C5CA-869D-88E5-8CA79A0F965E}"/>
          </ac:spMkLst>
        </pc:spChg>
        <pc:spChg chg="mod">
          <ac:chgData name="Quinn, Molly" userId="5ae5c22a-ce40-4a77-b769-f9e32f0ab615" providerId="ADAL" clId="{6D3E482C-4FBC-47D1-832B-EA26B25A4220}" dt="2025-10-05T19:35:20.507" v="579"/>
          <ac:spMkLst>
            <pc:docMk/>
            <pc:sldMk cId="734494170" sldId="2147481625"/>
            <ac:spMk id="3" creationId="{D784E06D-A374-E417-40FC-110FB5FAF6F6}"/>
          </ac:spMkLst>
        </pc:spChg>
        <pc:spChg chg="mod">
          <ac:chgData name="Quinn, Molly" userId="5ae5c22a-ce40-4a77-b769-f9e32f0ab615" providerId="ADAL" clId="{6D3E482C-4FBC-47D1-832B-EA26B25A4220}" dt="2025-10-05T19:35:20.507" v="579"/>
          <ac:spMkLst>
            <pc:docMk/>
            <pc:sldMk cId="734494170" sldId="2147481625"/>
            <ac:spMk id="4" creationId="{B6F2D5E9-BBA3-9857-4BE5-EA9CAA41D286}"/>
          </ac:spMkLst>
        </pc:spChg>
      </pc:sldChg>
      <pc:sldChg chg="modSp">
        <pc:chgData name="Quinn, Molly" userId="5ae5c22a-ce40-4a77-b769-f9e32f0ab615" providerId="ADAL" clId="{6D3E482C-4FBC-47D1-832B-EA26B25A4220}" dt="2025-10-05T19:35:20.507" v="579"/>
        <pc:sldMkLst>
          <pc:docMk/>
          <pc:sldMk cId="1533142310" sldId="2147481626"/>
        </pc:sldMkLst>
        <pc:spChg chg="mod">
          <ac:chgData name="Quinn, Molly" userId="5ae5c22a-ce40-4a77-b769-f9e32f0ab615" providerId="ADAL" clId="{6D3E482C-4FBC-47D1-832B-EA26B25A4220}" dt="2025-10-05T19:35:20.507" v="579"/>
          <ac:spMkLst>
            <pc:docMk/>
            <pc:sldMk cId="1533142310" sldId="2147481626"/>
            <ac:spMk id="4" creationId="{C979F49D-E909-003B-79BC-4F941F7B90AE}"/>
          </ac:spMkLst>
        </pc:spChg>
        <pc:spChg chg="mod">
          <ac:chgData name="Quinn, Molly" userId="5ae5c22a-ce40-4a77-b769-f9e32f0ab615" providerId="ADAL" clId="{6D3E482C-4FBC-47D1-832B-EA26B25A4220}" dt="2025-10-05T19:35:20.507" v="579"/>
          <ac:spMkLst>
            <pc:docMk/>
            <pc:sldMk cId="1533142310" sldId="2147481626"/>
            <ac:spMk id="5" creationId="{DA95361F-4FB9-004D-3629-6D7F8F73C74D}"/>
          </ac:spMkLst>
        </pc:spChg>
        <pc:spChg chg="mod">
          <ac:chgData name="Quinn, Molly" userId="5ae5c22a-ce40-4a77-b769-f9e32f0ab615" providerId="ADAL" clId="{6D3E482C-4FBC-47D1-832B-EA26B25A4220}" dt="2025-10-05T19:35:20.507" v="579"/>
          <ac:spMkLst>
            <pc:docMk/>
            <pc:sldMk cId="1533142310" sldId="2147481626"/>
            <ac:spMk id="6" creationId="{830BA343-2C68-0F82-65E4-970DE3BD352A}"/>
          </ac:spMkLst>
        </pc:spChg>
      </pc:sldChg>
      <pc:sldChg chg="modSp">
        <pc:chgData name="Quinn, Molly" userId="5ae5c22a-ce40-4a77-b769-f9e32f0ab615" providerId="ADAL" clId="{6D3E482C-4FBC-47D1-832B-EA26B25A4220}" dt="2025-10-05T19:35:20.507" v="579"/>
        <pc:sldMkLst>
          <pc:docMk/>
          <pc:sldMk cId="272623067" sldId="2147481627"/>
        </pc:sldMkLst>
        <pc:spChg chg="mod">
          <ac:chgData name="Quinn, Molly" userId="5ae5c22a-ce40-4a77-b769-f9e32f0ab615" providerId="ADAL" clId="{6D3E482C-4FBC-47D1-832B-EA26B25A4220}" dt="2025-10-05T19:35:20.507" v="579"/>
          <ac:spMkLst>
            <pc:docMk/>
            <pc:sldMk cId="272623067" sldId="2147481627"/>
            <ac:spMk id="2" creationId="{D0318854-DB73-911C-4170-2FD96B68A44F}"/>
          </ac:spMkLst>
        </pc:spChg>
        <pc:spChg chg="mod">
          <ac:chgData name="Quinn, Molly" userId="5ae5c22a-ce40-4a77-b769-f9e32f0ab615" providerId="ADAL" clId="{6D3E482C-4FBC-47D1-832B-EA26B25A4220}" dt="2025-10-05T19:35:20.507" v="579"/>
          <ac:spMkLst>
            <pc:docMk/>
            <pc:sldMk cId="272623067" sldId="2147481627"/>
            <ac:spMk id="4" creationId="{F82B6CD8-A62C-FB17-AEC2-B7904CDFC4B3}"/>
          </ac:spMkLst>
        </pc:spChg>
      </pc:sldChg>
      <pc:sldChg chg="modSp del">
        <pc:chgData name="Quinn, Molly" userId="5ae5c22a-ce40-4a77-b769-f9e32f0ab615" providerId="ADAL" clId="{6D3E482C-4FBC-47D1-832B-EA26B25A4220}" dt="2025-10-05T19:39:27.216" v="637" actId="47"/>
        <pc:sldMkLst>
          <pc:docMk/>
          <pc:sldMk cId="3505517022" sldId="2147481638"/>
        </pc:sldMkLst>
      </pc:sldChg>
      <pc:sldChg chg="addSp delSp modSp mod">
        <pc:chgData name="Quinn, Molly" userId="5ae5c22a-ce40-4a77-b769-f9e32f0ab615" providerId="ADAL" clId="{6D3E482C-4FBC-47D1-832B-EA26B25A4220}" dt="2025-10-05T19:36:06.059" v="583" actId="207"/>
        <pc:sldMkLst>
          <pc:docMk/>
          <pc:sldMk cId="885580487" sldId="2147481639"/>
        </pc:sldMkLst>
        <pc:spChg chg="mod">
          <ac:chgData name="Quinn, Molly" userId="5ae5c22a-ce40-4a77-b769-f9e32f0ab615" providerId="ADAL" clId="{6D3E482C-4FBC-47D1-832B-EA26B25A4220}" dt="2025-10-05T19:35:20.507" v="579"/>
          <ac:spMkLst>
            <pc:docMk/>
            <pc:sldMk cId="885580487" sldId="2147481639"/>
            <ac:spMk id="2" creationId="{69BB0721-A28C-F4B0-62EE-8AF98E598C09}"/>
          </ac:spMkLst>
        </pc:spChg>
        <pc:spChg chg="mod">
          <ac:chgData name="Quinn, Molly" userId="5ae5c22a-ce40-4a77-b769-f9e32f0ab615" providerId="ADAL" clId="{6D3E482C-4FBC-47D1-832B-EA26B25A4220}" dt="2025-10-05T19:35:20.507" v="579"/>
          <ac:spMkLst>
            <pc:docMk/>
            <pc:sldMk cId="885580487" sldId="2147481639"/>
            <ac:spMk id="4" creationId="{6E9A4E95-43D7-4ACC-79E4-7303CD5CBCEE}"/>
          </ac:spMkLst>
        </pc:spChg>
        <pc:graphicFrameChg chg="add mod modGraphic">
          <ac:chgData name="Quinn, Molly" userId="5ae5c22a-ce40-4a77-b769-f9e32f0ab615" providerId="ADAL" clId="{6D3E482C-4FBC-47D1-832B-EA26B25A4220}" dt="2025-10-05T19:36:06.059" v="583" actId="207"/>
          <ac:graphicFrameMkLst>
            <pc:docMk/>
            <pc:sldMk cId="885580487" sldId="2147481639"/>
            <ac:graphicFrameMk id="5" creationId="{1507B509-5665-A369-45BF-DAB07F25948A}"/>
          </ac:graphicFrameMkLst>
        </pc:graphicFrameChg>
      </pc:sldChg>
      <pc:sldChg chg="addSp delSp modSp new mod">
        <pc:chgData name="Quinn, Molly" userId="5ae5c22a-ce40-4a77-b769-f9e32f0ab615" providerId="ADAL" clId="{6D3E482C-4FBC-47D1-832B-EA26B25A4220}" dt="2025-10-05T19:35:20.507" v="579"/>
        <pc:sldMkLst>
          <pc:docMk/>
          <pc:sldMk cId="2808449296" sldId="2147481640"/>
        </pc:sldMkLst>
        <pc:spChg chg="mod">
          <ac:chgData name="Quinn, Molly" userId="5ae5c22a-ce40-4a77-b769-f9e32f0ab615" providerId="ADAL" clId="{6D3E482C-4FBC-47D1-832B-EA26B25A4220}" dt="2025-10-05T19:35:20.507" v="579"/>
          <ac:spMkLst>
            <pc:docMk/>
            <pc:sldMk cId="2808449296" sldId="2147481640"/>
            <ac:spMk id="4" creationId="{F4D894D2-1502-CAD1-29C9-E3BF2CDCA1E1}"/>
          </ac:spMkLst>
        </pc:spChg>
        <pc:picChg chg="add mod">
          <ac:chgData name="Quinn, Molly" userId="5ae5c22a-ce40-4a77-b769-f9e32f0ab615" providerId="ADAL" clId="{6D3E482C-4FBC-47D1-832B-EA26B25A4220}" dt="2025-10-05T19:21:55.236" v="186"/>
          <ac:picMkLst>
            <pc:docMk/>
            <pc:sldMk cId="2808449296" sldId="2147481640"/>
            <ac:picMk id="5" creationId="{7E9715C2-F36F-2418-170C-12978BA339C2}"/>
          </ac:picMkLst>
        </pc:picChg>
      </pc:sldChg>
      <pc:sldChg chg="addSp delSp modSp new mod">
        <pc:chgData name="Quinn, Molly" userId="5ae5c22a-ce40-4a77-b769-f9e32f0ab615" providerId="ADAL" clId="{6D3E482C-4FBC-47D1-832B-EA26B25A4220}" dt="2025-10-05T19:35:20.507" v="579"/>
        <pc:sldMkLst>
          <pc:docMk/>
          <pc:sldMk cId="4045034334" sldId="2147481641"/>
        </pc:sldMkLst>
        <pc:spChg chg="mod">
          <ac:chgData name="Quinn, Molly" userId="5ae5c22a-ce40-4a77-b769-f9e32f0ab615" providerId="ADAL" clId="{6D3E482C-4FBC-47D1-832B-EA26B25A4220}" dt="2025-10-05T19:35:20.507" v="579"/>
          <ac:spMkLst>
            <pc:docMk/>
            <pc:sldMk cId="4045034334" sldId="2147481641"/>
            <ac:spMk id="4" creationId="{D24787E7-6034-2CA9-7767-61C7A0F2AFC0}"/>
          </ac:spMkLst>
        </pc:spChg>
      </pc:sldChg>
      <pc:sldChg chg="addSp delSp modSp new mod">
        <pc:chgData name="Quinn, Molly" userId="5ae5c22a-ce40-4a77-b769-f9e32f0ab615" providerId="ADAL" clId="{6D3E482C-4FBC-47D1-832B-EA26B25A4220}" dt="2025-10-05T19:35:20.507" v="579"/>
        <pc:sldMkLst>
          <pc:docMk/>
          <pc:sldMk cId="573986016" sldId="2147481642"/>
        </pc:sldMkLst>
        <pc:spChg chg="mod">
          <ac:chgData name="Quinn, Molly" userId="5ae5c22a-ce40-4a77-b769-f9e32f0ab615" providerId="ADAL" clId="{6D3E482C-4FBC-47D1-832B-EA26B25A4220}" dt="2025-10-05T19:35:20.507" v="579"/>
          <ac:spMkLst>
            <pc:docMk/>
            <pc:sldMk cId="573986016" sldId="2147481642"/>
            <ac:spMk id="2" creationId="{BF74E87D-9A90-9DE6-3308-86EFEAF0550E}"/>
          </ac:spMkLst>
        </pc:spChg>
        <pc:spChg chg="mod">
          <ac:chgData name="Quinn, Molly" userId="5ae5c22a-ce40-4a77-b769-f9e32f0ab615" providerId="ADAL" clId="{6D3E482C-4FBC-47D1-832B-EA26B25A4220}" dt="2025-10-05T19:35:20.507" v="579"/>
          <ac:spMkLst>
            <pc:docMk/>
            <pc:sldMk cId="573986016" sldId="2147481642"/>
            <ac:spMk id="4" creationId="{EE695A65-F457-4EC1-22C5-499A6D4585AA}"/>
          </ac:spMkLst>
        </pc:spChg>
        <pc:graphicFrameChg chg="add mod">
          <ac:chgData name="Quinn, Molly" userId="5ae5c22a-ce40-4a77-b769-f9e32f0ab615" providerId="ADAL" clId="{6D3E482C-4FBC-47D1-832B-EA26B25A4220}" dt="2025-10-05T19:35:20.507" v="579"/>
          <ac:graphicFrameMkLst>
            <pc:docMk/>
            <pc:sldMk cId="573986016" sldId="2147481642"/>
            <ac:graphicFrameMk id="6" creationId="{17A63F3D-4E90-FFB6-E7FD-6676559B67CE}"/>
          </ac:graphicFrameMkLst>
        </pc:graphicFrameChg>
      </pc:sldChg>
      <pc:sldChg chg="addSp delSp modSp new mod">
        <pc:chgData name="Quinn, Molly" userId="5ae5c22a-ce40-4a77-b769-f9e32f0ab615" providerId="ADAL" clId="{6D3E482C-4FBC-47D1-832B-EA26B25A4220}" dt="2025-10-05T19:37:54.132" v="597" actId="14100"/>
        <pc:sldMkLst>
          <pc:docMk/>
          <pc:sldMk cId="976582914" sldId="2147481643"/>
        </pc:sldMkLst>
        <pc:spChg chg="mod">
          <ac:chgData name="Quinn, Molly" userId="5ae5c22a-ce40-4a77-b769-f9e32f0ab615" providerId="ADAL" clId="{6D3E482C-4FBC-47D1-832B-EA26B25A4220}" dt="2025-10-05T19:35:20.507" v="579"/>
          <ac:spMkLst>
            <pc:docMk/>
            <pc:sldMk cId="976582914" sldId="2147481643"/>
            <ac:spMk id="2" creationId="{433023BB-A867-2729-69FF-A94735E156EA}"/>
          </ac:spMkLst>
        </pc:spChg>
        <pc:spChg chg="mod">
          <ac:chgData name="Quinn, Molly" userId="5ae5c22a-ce40-4a77-b769-f9e32f0ab615" providerId="ADAL" clId="{6D3E482C-4FBC-47D1-832B-EA26B25A4220}" dt="2025-10-05T19:35:20.507" v="579"/>
          <ac:spMkLst>
            <pc:docMk/>
            <pc:sldMk cId="976582914" sldId="2147481643"/>
            <ac:spMk id="4" creationId="{D6F5C967-45C2-8D87-7150-281D367ACB01}"/>
          </ac:spMkLst>
        </pc:spChg>
        <pc:graphicFrameChg chg="add mod modGraphic">
          <ac:chgData name="Quinn, Molly" userId="5ae5c22a-ce40-4a77-b769-f9e32f0ab615" providerId="ADAL" clId="{6D3E482C-4FBC-47D1-832B-EA26B25A4220}" dt="2025-10-05T19:37:54.132" v="597" actId="14100"/>
          <ac:graphicFrameMkLst>
            <pc:docMk/>
            <pc:sldMk cId="976582914" sldId="2147481643"/>
            <ac:graphicFrameMk id="6" creationId="{C9EDB675-642D-3A5D-5515-46D03C17B8F2}"/>
          </ac:graphicFrameMkLst>
        </pc:graphicFrameChg>
      </pc:sldChg>
      <pc:sldMasterChg chg="addSp modSldLayout">
        <pc:chgData name="Quinn, Molly" userId="5ae5c22a-ce40-4a77-b769-f9e32f0ab615" providerId="ADAL" clId="{6D3E482C-4FBC-47D1-832B-EA26B25A4220}" dt="2025-10-05T19:35:17.515" v="578"/>
        <pc:sldMasterMkLst>
          <pc:docMk/>
          <pc:sldMasterMk cId="1704889512" sldId="2147483702"/>
        </pc:sldMasterMkLst>
        <pc:sldLayoutChg chg="addSp">
          <pc:chgData name="Quinn, Molly" userId="5ae5c22a-ce40-4a77-b769-f9e32f0ab615" providerId="ADAL" clId="{6D3E482C-4FBC-47D1-832B-EA26B25A4220}" dt="2025-10-05T19:35:17.515" v="578"/>
          <pc:sldLayoutMkLst>
            <pc:docMk/>
            <pc:sldMasterMk cId="1704889512" sldId="2147483702"/>
            <pc:sldLayoutMk cId="1840026650" sldId="2147483703"/>
          </pc:sldLayoutMkLst>
        </pc:sldLayoutChg>
        <pc:sldLayoutChg chg="addSp">
          <pc:chgData name="Quinn, Molly" userId="5ae5c22a-ce40-4a77-b769-f9e32f0ab615" providerId="ADAL" clId="{6D3E482C-4FBC-47D1-832B-EA26B25A4220}" dt="2025-10-05T19:35:17.515" v="578"/>
          <pc:sldLayoutMkLst>
            <pc:docMk/>
            <pc:sldMasterMk cId="1704889512" sldId="2147483702"/>
            <pc:sldLayoutMk cId="953557794" sldId="2147483705"/>
          </pc:sldLayoutMkLst>
        </pc:sldLayoutChg>
        <pc:sldLayoutChg chg="addSp">
          <pc:chgData name="Quinn, Molly" userId="5ae5c22a-ce40-4a77-b769-f9e32f0ab615" providerId="ADAL" clId="{6D3E482C-4FBC-47D1-832B-EA26B25A4220}" dt="2025-10-05T19:35:17.515" v="578"/>
          <pc:sldLayoutMkLst>
            <pc:docMk/>
            <pc:sldMasterMk cId="1704889512" sldId="2147483702"/>
            <pc:sldLayoutMk cId="3719037616" sldId="2147483707"/>
          </pc:sldLayoutMkLst>
        </pc:sldLayoutChg>
        <pc:sldLayoutChg chg="addSp">
          <pc:chgData name="Quinn, Molly" userId="5ae5c22a-ce40-4a77-b769-f9e32f0ab615" providerId="ADAL" clId="{6D3E482C-4FBC-47D1-832B-EA26B25A4220}" dt="2025-10-05T19:35:17.515" v="578"/>
          <pc:sldLayoutMkLst>
            <pc:docMk/>
            <pc:sldMasterMk cId="1704889512" sldId="2147483702"/>
            <pc:sldLayoutMk cId="3844700517" sldId="2147483708"/>
          </pc:sldLayoutMkLst>
        </pc:sldLayoutChg>
        <pc:sldLayoutChg chg="addSp">
          <pc:chgData name="Quinn, Molly" userId="5ae5c22a-ce40-4a77-b769-f9e32f0ab615" providerId="ADAL" clId="{6D3E482C-4FBC-47D1-832B-EA26B25A4220}" dt="2025-10-05T19:35:17.515" v="578"/>
          <pc:sldLayoutMkLst>
            <pc:docMk/>
            <pc:sldMasterMk cId="1704889512" sldId="2147483702"/>
            <pc:sldLayoutMk cId="2725583788" sldId="2147483709"/>
          </pc:sldLayoutMkLst>
        </pc:sldLayoutChg>
        <pc:sldLayoutChg chg="addSp">
          <pc:chgData name="Quinn, Molly" userId="5ae5c22a-ce40-4a77-b769-f9e32f0ab615" providerId="ADAL" clId="{6D3E482C-4FBC-47D1-832B-EA26B25A4220}" dt="2025-10-05T19:35:17.515" v="578"/>
          <pc:sldLayoutMkLst>
            <pc:docMk/>
            <pc:sldMasterMk cId="1704889512" sldId="2147483702"/>
            <pc:sldLayoutMk cId="1710821386" sldId="2147483720"/>
          </pc:sldLayoutMkLst>
        </pc:sldLayoutChg>
        <pc:sldLayoutChg chg="addSp">
          <pc:chgData name="Quinn, Molly" userId="5ae5c22a-ce40-4a77-b769-f9e32f0ab615" providerId="ADAL" clId="{6D3E482C-4FBC-47D1-832B-EA26B25A4220}" dt="2025-10-05T19:35:17.515" v="578"/>
          <pc:sldLayoutMkLst>
            <pc:docMk/>
            <pc:sldMasterMk cId="1704889512" sldId="2147483702"/>
            <pc:sldLayoutMk cId="4253911663" sldId="2147483721"/>
          </pc:sldLayoutMkLst>
        </pc:sldLayoutChg>
        <pc:sldLayoutChg chg="addSp">
          <pc:chgData name="Quinn, Molly" userId="5ae5c22a-ce40-4a77-b769-f9e32f0ab615" providerId="ADAL" clId="{6D3E482C-4FBC-47D1-832B-EA26B25A4220}" dt="2025-10-05T19:35:17.515" v="578"/>
          <pc:sldLayoutMkLst>
            <pc:docMk/>
            <pc:sldMasterMk cId="1704889512" sldId="2147483702"/>
            <pc:sldLayoutMk cId="1115185455" sldId="2147483722"/>
          </pc:sldLayoutMkLst>
        </pc:sldLayoutChg>
        <pc:sldLayoutChg chg="addSp">
          <pc:chgData name="Quinn, Molly" userId="5ae5c22a-ce40-4a77-b769-f9e32f0ab615" providerId="ADAL" clId="{6D3E482C-4FBC-47D1-832B-EA26B25A4220}" dt="2025-10-05T19:35:17.515" v="578"/>
          <pc:sldLayoutMkLst>
            <pc:docMk/>
            <pc:sldMasterMk cId="1704889512" sldId="2147483702"/>
            <pc:sldLayoutMk cId="2671648667" sldId="2147483723"/>
          </pc:sldLayoutMkLst>
        </pc:sldLayoutChg>
        <pc:sldLayoutChg chg="addSp">
          <pc:chgData name="Quinn, Molly" userId="5ae5c22a-ce40-4a77-b769-f9e32f0ab615" providerId="ADAL" clId="{6D3E482C-4FBC-47D1-832B-EA26B25A4220}" dt="2025-10-05T19:35:17.515" v="578"/>
          <pc:sldLayoutMkLst>
            <pc:docMk/>
            <pc:sldMasterMk cId="1704889512" sldId="2147483702"/>
            <pc:sldLayoutMk cId="275854900" sldId="2147483724"/>
          </pc:sldLayoutMkLst>
        </pc:sldLayoutChg>
      </pc:sldMasterChg>
    </pc:docChg>
  </pc:docChgLst>
  <pc:docChgLst>
    <pc:chgData name="Quinn, Molly" userId="5ae5c22a-ce40-4a77-b769-f9e32f0ab615" providerId="ADAL" clId="{DC837CF7-9C57-48E7-9273-B3C7F3770BEF}"/>
    <pc:docChg chg="addSld">
      <pc:chgData name="Quinn, Molly" userId="5ae5c22a-ce40-4a77-b769-f9e32f0ab615" providerId="ADAL" clId="{DC837CF7-9C57-48E7-9273-B3C7F3770BEF}" dt="2025-10-03T23:29:19.844" v="0" actId="680"/>
      <pc:docMkLst>
        <pc:docMk/>
      </pc:docMkLst>
      <pc:sldChg chg="new">
        <pc:chgData name="Quinn, Molly" userId="5ae5c22a-ce40-4a77-b769-f9e32f0ab615" providerId="ADAL" clId="{DC837CF7-9C57-48E7-9273-B3C7F3770BEF}" dt="2025-10-03T23:29:19.844" v="0" actId="680"/>
        <pc:sldMkLst>
          <pc:docMk/>
          <pc:sldMk cId="885580487" sldId="2147481639"/>
        </pc:sldMkLst>
      </pc:sldChg>
    </pc:docChg>
  </pc:docChgLst>
  <pc:docChgLst>
    <pc:chgData name="Quinn, Molly" userId="5ae5c22a-ce40-4a77-b769-f9e32f0ab615" providerId="ADAL" clId="{F7D3D5F4-10DC-4780-A3AD-EC7289331718}"/>
    <pc:docChg chg="custSel addSld modSld">
      <pc:chgData name="Quinn, Molly" userId="5ae5c22a-ce40-4a77-b769-f9e32f0ab615" providerId="ADAL" clId="{F7D3D5F4-10DC-4780-A3AD-EC7289331718}" dt="2025-10-05T19:43:56.332" v="39"/>
      <pc:docMkLst>
        <pc:docMk/>
      </pc:docMkLst>
      <pc:sldChg chg="addSp delSp modSp new mod">
        <pc:chgData name="Quinn, Molly" userId="5ae5c22a-ce40-4a77-b769-f9e32f0ab615" providerId="ADAL" clId="{F7D3D5F4-10DC-4780-A3AD-EC7289331718}" dt="2025-10-05T19:43:56.332" v="39"/>
        <pc:sldMkLst>
          <pc:docMk/>
          <pc:sldMk cId="1090889162" sldId="2147481644"/>
        </pc:sldMkLst>
        <pc:spChg chg="mod">
          <ac:chgData name="Quinn, Molly" userId="5ae5c22a-ce40-4a77-b769-f9e32f0ab615" providerId="ADAL" clId="{F7D3D5F4-10DC-4780-A3AD-EC7289331718}" dt="2025-10-05T19:43:49.151" v="37" actId="20577"/>
          <ac:spMkLst>
            <pc:docMk/>
            <pc:sldMk cId="1090889162" sldId="2147481644"/>
            <ac:spMk id="2" creationId="{24CA0E9F-B269-EEF6-9284-5A4B00FEEB2E}"/>
          </ac:spMkLst>
        </pc:spChg>
        <pc:picChg chg="add mod">
          <ac:chgData name="Quinn, Molly" userId="5ae5c22a-ce40-4a77-b769-f9e32f0ab615" providerId="ADAL" clId="{F7D3D5F4-10DC-4780-A3AD-EC7289331718}" dt="2025-10-05T19:43:56.332" v="39"/>
          <ac:picMkLst>
            <pc:docMk/>
            <pc:sldMk cId="1090889162" sldId="2147481644"/>
            <ac:picMk id="5" creationId="{477EC79F-03E0-6A29-CDF3-ADD7A8EA1A6B}"/>
          </ac:picMkLst>
        </pc:picChg>
      </pc:sldChg>
    </pc:docChg>
  </pc:docChgLst>
  <pc:docChgLst>
    <pc:chgData name="Quinn, Molly" userId="5ae5c22a-ce40-4a77-b769-f9e32f0ab615" providerId="ADAL" clId="{DCDB5591-7D13-4639-B1A9-18E7F1F507D4}"/>
    <pc:docChg chg="custSel modSld">
      <pc:chgData name="Quinn, Molly" userId="5ae5c22a-ce40-4a77-b769-f9e32f0ab615" providerId="ADAL" clId="{DCDB5591-7D13-4639-B1A9-18E7F1F507D4}" dt="2025-10-07T01:43:55.990" v="4" actId="14100"/>
      <pc:docMkLst>
        <pc:docMk/>
      </pc:docMkLst>
      <pc:sldChg chg="addSp delSp modSp mod">
        <pc:chgData name="Quinn, Molly" userId="5ae5c22a-ce40-4a77-b769-f9e32f0ab615" providerId="ADAL" clId="{DCDB5591-7D13-4639-B1A9-18E7F1F507D4}" dt="2025-10-07T01:43:55.990" v="4" actId="14100"/>
        <pc:sldMkLst>
          <pc:docMk/>
          <pc:sldMk cId="4045034334" sldId="2147481641"/>
        </pc:sldMkLst>
        <pc:spChg chg="add del mod">
          <ac:chgData name="Quinn, Molly" userId="5ae5c22a-ce40-4a77-b769-f9e32f0ab615" providerId="ADAL" clId="{DCDB5591-7D13-4639-B1A9-18E7F1F507D4}" dt="2025-10-07T01:43:44.822" v="2" actId="478"/>
          <ac:spMkLst>
            <pc:docMk/>
            <pc:sldMk cId="4045034334" sldId="2147481641"/>
            <ac:spMk id="3" creationId="{28A38D40-2325-C192-A5AE-1E0F5F86B0C1}"/>
          </ac:spMkLst>
        </pc:spChg>
        <pc:graphicFrameChg chg="mod">
          <ac:chgData name="Quinn, Molly" userId="5ae5c22a-ce40-4a77-b769-f9e32f0ab615" providerId="ADAL" clId="{DCDB5591-7D13-4639-B1A9-18E7F1F507D4}" dt="2025-10-07T01:43:41.520" v="1"/>
          <ac:graphicFrameMkLst>
            <pc:docMk/>
            <pc:sldMk cId="4045034334" sldId="2147481641"/>
            <ac:graphicFrameMk id="6" creationId="{D2E18AAC-FEBC-9B92-5DA9-328CCD48ADD2}"/>
          </ac:graphicFrameMkLst>
        </pc:graphicFrameChg>
        <pc:picChg chg="del">
          <ac:chgData name="Quinn, Molly" userId="5ae5c22a-ce40-4a77-b769-f9e32f0ab615" providerId="ADAL" clId="{DCDB5591-7D13-4639-B1A9-18E7F1F507D4}" dt="2025-10-07T01:43:01.422" v="0" actId="478"/>
          <ac:picMkLst>
            <pc:docMk/>
            <pc:sldMk cId="4045034334" sldId="2147481641"/>
            <ac:picMk id="5" creationId="{C6094DBE-4A15-3E15-0A58-0646AAA7B6A5}"/>
          </ac:picMkLst>
        </pc:picChg>
        <pc:picChg chg="add mod">
          <ac:chgData name="Quinn, Molly" userId="5ae5c22a-ce40-4a77-b769-f9e32f0ab615" providerId="ADAL" clId="{DCDB5591-7D13-4639-B1A9-18E7F1F507D4}" dt="2025-10-07T01:43:55.990" v="4" actId="14100"/>
          <ac:picMkLst>
            <pc:docMk/>
            <pc:sldMk cId="4045034334" sldId="2147481641"/>
            <ac:picMk id="7" creationId="{6ED7A08C-D9D7-589E-A8AC-E95D9D506BAA}"/>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image" Target="../media/image19.png"/><Relationship Id="rId4" Type="http://schemas.openxmlformats.org/officeDocument/2006/relationships/image" Target="../media/image22.png"/></Relationships>
</file>

<file path=ppt/diagrams/_rels/data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image" Target="../media/image28.jpeg"/></Relationships>
</file>

<file path=ppt/diagrams/_rels/data15.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sv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43.svg"/><Relationship Id="rId9" Type="http://schemas.openxmlformats.org/officeDocument/2006/relationships/image" Target="../media/image48.png"/></Relationships>
</file>

<file path=ppt/diagrams/_rels/data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56.png"/></Relationships>
</file>

<file path=ppt/diagrams/_rels/data2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image" Target="../media/image59.png"/></Relationships>
</file>

<file path=ppt/diagrams/_rels/data2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image" Target="../media/image61.png"/></Relationships>
</file>

<file path=ppt/diagrams/_rels/data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image" Target="../media/image68.png"/></Relationships>
</file>

<file path=ppt/diagrams/_rels/data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71.png"/></Relationships>
</file>

<file path=ppt/diagrams/_rels/data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80.png"/><Relationship Id="rId1" Type="http://schemas.openxmlformats.org/officeDocument/2006/relationships/image" Target="../media/image79.png"/></Relationships>
</file>

<file path=ppt/diagrams/_rels/data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4" Type="http://schemas.openxmlformats.org/officeDocument/2006/relationships/image" Target="../media/image2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image" Target="../media/image19.png"/><Relationship Id="rId4" Type="http://schemas.openxmlformats.org/officeDocument/2006/relationships/image" Target="../media/image22.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image" Target="../media/image28.jpeg"/></Relationships>
</file>

<file path=ppt/diagrams/_rels/drawing15.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sv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43.svg"/><Relationship Id="rId9" Type="http://schemas.openxmlformats.org/officeDocument/2006/relationships/image" Target="../media/image48.png"/></Relationships>
</file>

<file path=ppt/diagrams/_rels/drawing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56.png"/></Relationships>
</file>

<file path=ppt/diagrams/_rels/drawing2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image" Target="../media/image59.png"/></Relationships>
</file>

<file path=ppt/diagrams/_rels/drawing2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image" Target="../media/image61.png"/></Relationships>
</file>

<file path=ppt/diagrams/_rels/drawing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image" Target="../media/image68.png"/></Relationships>
</file>

<file path=ppt/diagrams/_rels/drawing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71.png"/></Relationships>
</file>

<file path=ppt/diagrams/_rels/drawing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80.png"/><Relationship Id="rId1" Type="http://schemas.openxmlformats.org/officeDocument/2006/relationships/image" Target="../media/image79.png"/></Relationships>
</file>

<file path=ppt/diagrams/_rels/drawing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4" Type="http://schemas.openxmlformats.org/officeDocument/2006/relationships/image" Target="../media/image27.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443800-12CC-45B0-BC59-F3B678A05C6E}"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00E1EF2A-D38D-4941-B9EF-72F1AF664952}">
      <dgm:prSet custT="1"/>
      <dgm:spPr/>
      <dgm:t>
        <a:bodyPr/>
        <a:lstStyle/>
        <a:p>
          <a:pPr>
            <a:lnSpc>
              <a:spcPct val="100000"/>
            </a:lnSpc>
          </a:pPr>
          <a:r>
            <a:rPr lang="en-US" sz="1900" kern="1200" dirty="0">
              <a:solidFill>
                <a:schemeClr val="accent1"/>
              </a:solidFill>
              <a:latin typeface="Calibri"/>
              <a:ea typeface="+mn-ea"/>
              <a:cs typeface="+mn-cs"/>
            </a:rPr>
            <a:t> Strategies for testing uncommon compliance areas</a:t>
          </a:r>
        </a:p>
      </dgm:t>
    </dgm:pt>
    <dgm:pt modelId="{32D98C9F-4475-4A55-933C-7CD29EA9B8A7}" type="parTrans" cxnId="{7271542C-F064-476E-8C0E-05EFF1A5123D}">
      <dgm:prSet/>
      <dgm:spPr/>
      <dgm:t>
        <a:bodyPr/>
        <a:lstStyle/>
        <a:p>
          <a:endParaRPr lang="en-US">
            <a:solidFill>
              <a:schemeClr val="accent1"/>
            </a:solidFill>
          </a:endParaRPr>
        </a:p>
      </dgm:t>
    </dgm:pt>
    <dgm:pt modelId="{144FF69A-AC26-446B-B534-28A14D37B32C}" type="sibTrans" cxnId="{7271542C-F064-476E-8C0E-05EFF1A5123D}">
      <dgm:prSet/>
      <dgm:spPr/>
      <dgm:t>
        <a:bodyPr/>
        <a:lstStyle/>
        <a:p>
          <a:endParaRPr lang="en-US">
            <a:solidFill>
              <a:schemeClr val="accent1"/>
            </a:solidFill>
          </a:endParaRPr>
        </a:p>
      </dgm:t>
    </dgm:pt>
    <dgm:pt modelId="{76A77783-96A7-458A-8544-EC415D5B3E47}">
      <dgm:prSet custT="1"/>
      <dgm:spPr/>
      <dgm:t>
        <a:bodyPr/>
        <a:lstStyle/>
        <a:p>
          <a:pPr>
            <a:lnSpc>
              <a:spcPct val="100000"/>
            </a:lnSpc>
          </a:pPr>
          <a:r>
            <a:rPr lang="en-US" sz="1900" kern="1200">
              <a:solidFill>
                <a:schemeClr val="accent1"/>
              </a:solidFill>
            </a:rPr>
            <a:t>Describe the proposed changes to the Uniform Guidance</a:t>
          </a:r>
          <a:endParaRPr lang="en-US" sz="1900" kern="1200" dirty="0">
            <a:solidFill>
              <a:schemeClr val="accent1"/>
            </a:solidFill>
            <a:latin typeface="Calibri"/>
            <a:ea typeface="+mn-ea"/>
            <a:cs typeface="+mn-cs"/>
          </a:endParaRPr>
        </a:p>
      </dgm:t>
    </dgm:pt>
    <dgm:pt modelId="{BFCDF66C-AA42-4636-A10B-769197EE79C5}" type="parTrans" cxnId="{F78F0C5B-8FBD-44D9-907B-A3AA3F9E3DEB}">
      <dgm:prSet/>
      <dgm:spPr/>
      <dgm:t>
        <a:bodyPr/>
        <a:lstStyle/>
        <a:p>
          <a:endParaRPr lang="en-US"/>
        </a:p>
      </dgm:t>
    </dgm:pt>
    <dgm:pt modelId="{4F2EB332-6D81-4329-B2D0-049A8D482BE9}" type="sibTrans" cxnId="{F78F0C5B-8FBD-44D9-907B-A3AA3F9E3DEB}">
      <dgm:prSet/>
      <dgm:spPr/>
      <dgm:t>
        <a:bodyPr/>
        <a:lstStyle/>
        <a:p>
          <a:endParaRPr lang="en-US"/>
        </a:p>
      </dgm:t>
    </dgm:pt>
    <dgm:pt modelId="{65315CC8-83FB-4FF0-98E3-B3CF2D05059C}">
      <dgm:prSet custT="1"/>
      <dgm:spPr/>
      <dgm:t>
        <a:bodyPr/>
        <a:lstStyle/>
        <a:p>
          <a:pPr>
            <a:lnSpc>
              <a:spcPct val="100000"/>
            </a:lnSpc>
          </a:pPr>
          <a:r>
            <a:rPr lang="en-US" sz="1900" kern="1200" dirty="0">
              <a:solidFill>
                <a:schemeClr val="accent1"/>
              </a:solidFill>
              <a:latin typeface="Calibri"/>
              <a:ea typeface="+mn-ea"/>
              <a:cs typeface="+mn-cs"/>
            </a:rPr>
            <a:t>Identify common single audit findings</a:t>
          </a:r>
          <a:endParaRPr lang="en-US" sz="1900" b="0" kern="1200" dirty="0">
            <a:solidFill>
              <a:schemeClr val="accent1"/>
            </a:solidFill>
            <a:latin typeface="Calibri"/>
            <a:ea typeface="+mn-ea"/>
            <a:cs typeface="+mn-cs"/>
          </a:endParaRPr>
        </a:p>
      </dgm:t>
    </dgm:pt>
    <dgm:pt modelId="{517ADB69-D0C0-434A-913C-D202E01B54C3}" type="sibTrans" cxnId="{C2DBD4CE-CA82-4498-A4C5-9C3F25E06532}">
      <dgm:prSet/>
      <dgm:spPr/>
      <dgm:t>
        <a:bodyPr/>
        <a:lstStyle/>
        <a:p>
          <a:endParaRPr lang="en-US">
            <a:solidFill>
              <a:schemeClr val="accent1"/>
            </a:solidFill>
          </a:endParaRPr>
        </a:p>
      </dgm:t>
    </dgm:pt>
    <dgm:pt modelId="{DDDE6489-615D-43EE-B47A-0AF32C5655A5}" type="parTrans" cxnId="{C2DBD4CE-CA82-4498-A4C5-9C3F25E06532}">
      <dgm:prSet/>
      <dgm:spPr/>
      <dgm:t>
        <a:bodyPr/>
        <a:lstStyle/>
        <a:p>
          <a:endParaRPr lang="en-US">
            <a:solidFill>
              <a:schemeClr val="accent1"/>
            </a:solidFill>
          </a:endParaRPr>
        </a:p>
      </dgm:t>
    </dgm:pt>
    <dgm:pt modelId="{F5366D26-9927-400F-8DD6-8EB9A0BE0372}" type="pres">
      <dgm:prSet presAssocID="{E9443800-12CC-45B0-BC59-F3B678A05C6E}" presName="root" presStyleCnt="0">
        <dgm:presLayoutVars>
          <dgm:dir/>
          <dgm:resizeHandles val="exact"/>
        </dgm:presLayoutVars>
      </dgm:prSet>
      <dgm:spPr/>
    </dgm:pt>
    <dgm:pt modelId="{C300CB22-C5F4-4A10-A669-F3532BDB207C}" type="pres">
      <dgm:prSet presAssocID="{00E1EF2A-D38D-4941-B9EF-72F1AF664952}" presName="compNode" presStyleCnt="0"/>
      <dgm:spPr/>
    </dgm:pt>
    <dgm:pt modelId="{3105F761-31D7-49EA-A753-71B9C41B0D43}" type="pres">
      <dgm:prSet presAssocID="{00E1EF2A-D38D-4941-B9EF-72F1AF664952}" presName="bgRect" presStyleLbl="bgShp" presStyleIdx="0" presStyleCnt="3"/>
      <dgm:spPr/>
    </dgm:pt>
    <dgm:pt modelId="{5A18EB7B-BB68-447B-B469-BB952DC318E2}" type="pres">
      <dgm:prSet presAssocID="{00E1EF2A-D38D-4941-B9EF-72F1AF664952}" presName="iconRect" presStyleLbl="node1" presStyleIdx="0" presStyleCnt="3"/>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595" t="4832" r="-957" b="9510"/>
          </a:stretch>
        </a:blipFill>
        <a:ln>
          <a:noFill/>
        </a:ln>
      </dgm:spPr>
      <dgm:extLst>
        <a:ext uri="{E40237B7-FDA0-4F09-8148-C483321AD2D9}">
          <dgm14:cNvPr xmlns:dgm14="http://schemas.microsoft.com/office/drawing/2010/diagram" id="0" name="" descr="Meeting"/>
        </a:ext>
      </dgm:extLst>
    </dgm:pt>
    <dgm:pt modelId="{DCEFDC3E-74A4-417D-86EE-CCC644303D8B}" type="pres">
      <dgm:prSet presAssocID="{00E1EF2A-D38D-4941-B9EF-72F1AF664952}" presName="spaceRect" presStyleCnt="0"/>
      <dgm:spPr/>
    </dgm:pt>
    <dgm:pt modelId="{C6042289-7FBA-444A-A23B-A8AE7BDAC41A}" type="pres">
      <dgm:prSet presAssocID="{00E1EF2A-D38D-4941-B9EF-72F1AF664952}" presName="parTx" presStyleLbl="revTx" presStyleIdx="0" presStyleCnt="3">
        <dgm:presLayoutVars>
          <dgm:chMax val="0"/>
          <dgm:chPref val="0"/>
        </dgm:presLayoutVars>
      </dgm:prSet>
      <dgm:spPr/>
    </dgm:pt>
    <dgm:pt modelId="{0B318FB9-2CDB-44F5-8768-8057F33A3499}" type="pres">
      <dgm:prSet presAssocID="{144FF69A-AC26-446B-B534-28A14D37B32C}" presName="sibTrans" presStyleCnt="0"/>
      <dgm:spPr/>
    </dgm:pt>
    <dgm:pt modelId="{E31CD9EE-8B26-4928-955B-16EECC486D68}" type="pres">
      <dgm:prSet presAssocID="{65315CC8-83FB-4FF0-98E3-B3CF2D05059C}" presName="compNode" presStyleCnt="0"/>
      <dgm:spPr/>
    </dgm:pt>
    <dgm:pt modelId="{32ADB03C-BEDE-40E7-83D5-1BC803998EBC}" type="pres">
      <dgm:prSet presAssocID="{65315CC8-83FB-4FF0-98E3-B3CF2D05059C}" presName="bgRect" presStyleLbl="bgShp" presStyleIdx="1" presStyleCnt="3" custLinFactNeighborY="3330"/>
      <dgm:spPr>
        <a:ln>
          <a:solidFill>
            <a:schemeClr val="lt1">
              <a:hueOff val="0"/>
              <a:satOff val="0"/>
              <a:lumOff val="0"/>
            </a:schemeClr>
          </a:solidFill>
        </a:ln>
      </dgm:spPr>
    </dgm:pt>
    <dgm:pt modelId="{C2FD2E14-6508-4C28-A958-153F252A29A2}" type="pres">
      <dgm:prSet presAssocID="{65315CC8-83FB-4FF0-98E3-B3CF2D05059C}" presName="iconRect" presStyleLbl="node1" presStyleIdx="1" presStyleCnt="3"/>
      <dgm:spPr>
        <a:blipFill>
          <a:blip xmlns:r="http://schemas.openxmlformats.org/officeDocument/2006/relationships" r:embed="rId2">
            <a:extLst>
              <a:ext uri="{96DAC541-7B7A-43D3-8B79-37D633B846F1}">
                <asvg:svgBlip xmlns:asvg="http://schemas.microsoft.com/office/drawing/2016/SVG/main" r:embed="rId3"/>
              </a:ext>
            </a:extLst>
          </a:blip>
          <a:srcRect/>
          <a:stretch>
            <a:fillRect/>
          </a:stretch>
        </a:blipFill>
        <a:ln>
          <a:noFill/>
        </a:ln>
      </dgm:spPr>
      <dgm:extLst>
        <a:ext uri="{E40237B7-FDA0-4F09-8148-C483321AD2D9}">
          <dgm14:cNvPr xmlns:dgm14="http://schemas.microsoft.com/office/drawing/2010/diagram" id="0" name="" descr="Clipboard with solid fill"/>
        </a:ext>
      </dgm:extLst>
    </dgm:pt>
    <dgm:pt modelId="{5FD169D7-220D-4F23-8EF3-A780CF895C79}" type="pres">
      <dgm:prSet presAssocID="{65315CC8-83FB-4FF0-98E3-B3CF2D05059C}" presName="spaceRect" presStyleCnt="0"/>
      <dgm:spPr/>
    </dgm:pt>
    <dgm:pt modelId="{C0AC253A-A164-4D8A-8908-710EE4230AF2}" type="pres">
      <dgm:prSet presAssocID="{65315CC8-83FB-4FF0-98E3-B3CF2D05059C}" presName="parTx" presStyleLbl="revTx" presStyleIdx="1" presStyleCnt="3">
        <dgm:presLayoutVars>
          <dgm:chMax val="0"/>
          <dgm:chPref val="0"/>
        </dgm:presLayoutVars>
      </dgm:prSet>
      <dgm:spPr/>
    </dgm:pt>
    <dgm:pt modelId="{F1341392-26A4-4A86-ABF3-8767CB328A79}" type="pres">
      <dgm:prSet presAssocID="{517ADB69-D0C0-434A-913C-D202E01B54C3}" presName="sibTrans" presStyleCnt="0"/>
      <dgm:spPr/>
    </dgm:pt>
    <dgm:pt modelId="{A2744AB1-413F-4C13-AF63-524C4D6D13F3}" type="pres">
      <dgm:prSet presAssocID="{76A77783-96A7-458A-8544-EC415D5B3E47}" presName="compNode" presStyleCnt="0"/>
      <dgm:spPr/>
    </dgm:pt>
    <dgm:pt modelId="{0832DEA8-DD9B-4E43-912E-0A539557DEA0}" type="pres">
      <dgm:prSet presAssocID="{76A77783-96A7-458A-8544-EC415D5B3E47}" presName="bgRect" presStyleLbl="bgShp" presStyleIdx="2" presStyleCnt="3"/>
      <dgm:spPr/>
    </dgm:pt>
    <dgm:pt modelId="{2CD05446-FF82-4AC4-81AA-011A487AAA2D}" type="pres">
      <dgm:prSet presAssocID="{76A77783-96A7-458A-8544-EC415D5B3E47}" presName="iconRect" presStyleLbl="node1" presStyleIdx="2" presStyleCnt="3"/>
      <dgm:spPr>
        <a:blipFill rotWithShape="1">
          <a:blip xmlns:r="http://schemas.openxmlformats.org/officeDocument/2006/relationships" r:embed="rId4">
            <a:extLst>
              <a:ext uri="{28A0092B-C50C-407E-A947-70E740481C1C}">
                <a14:useLocalDpi xmlns:a14="http://schemas.microsoft.com/office/drawing/2010/main" val="0"/>
              </a:ext>
            </a:extLst>
          </a:blip>
          <a:srcRect/>
          <a:stretch>
            <a:fillRect l="-11000" r="-11000"/>
          </a:stretch>
        </a:blipFill>
      </dgm:spPr>
    </dgm:pt>
    <dgm:pt modelId="{C544C67B-CFA8-4708-B48E-9ADF91CE4F9F}" type="pres">
      <dgm:prSet presAssocID="{76A77783-96A7-458A-8544-EC415D5B3E47}" presName="spaceRect" presStyleCnt="0"/>
      <dgm:spPr/>
    </dgm:pt>
    <dgm:pt modelId="{AFA68AE5-192E-44E5-99EF-11D845933FF0}" type="pres">
      <dgm:prSet presAssocID="{76A77783-96A7-458A-8544-EC415D5B3E47}" presName="parTx" presStyleLbl="revTx" presStyleIdx="2" presStyleCnt="3">
        <dgm:presLayoutVars>
          <dgm:chMax val="0"/>
          <dgm:chPref val="0"/>
        </dgm:presLayoutVars>
      </dgm:prSet>
      <dgm:spPr/>
    </dgm:pt>
  </dgm:ptLst>
  <dgm:cxnLst>
    <dgm:cxn modelId="{7271542C-F064-476E-8C0E-05EFF1A5123D}" srcId="{E9443800-12CC-45B0-BC59-F3B678A05C6E}" destId="{00E1EF2A-D38D-4941-B9EF-72F1AF664952}" srcOrd="0" destOrd="0" parTransId="{32D98C9F-4475-4A55-933C-7CD29EA9B8A7}" sibTransId="{144FF69A-AC26-446B-B534-28A14D37B32C}"/>
    <dgm:cxn modelId="{41357E30-2E4E-407B-BA46-6871024D5F22}" type="presOf" srcId="{00E1EF2A-D38D-4941-B9EF-72F1AF664952}" destId="{C6042289-7FBA-444A-A23B-A8AE7BDAC41A}" srcOrd="0" destOrd="0" presId="urn:microsoft.com/office/officeart/2018/2/layout/IconVerticalSolidList"/>
    <dgm:cxn modelId="{F78F0C5B-8FBD-44D9-907B-A3AA3F9E3DEB}" srcId="{E9443800-12CC-45B0-BC59-F3B678A05C6E}" destId="{76A77783-96A7-458A-8544-EC415D5B3E47}" srcOrd="2" destOrd="0" parTransId="{BFCDF66C-AA42-4636-A10B-769197EE79C5}" sibTransId="{4F2EB332-6D81-4329-B2D0-049A8D482BE9}"/>
    <dgm:cxn modelId="{165C02CA-5A22-48C9-96DA-F652DCAA8D54}" type="presOf" srcId="{76A77783-96A7-458A-8544-EC415D5B3E47}" destId="{AFA68AE5-192E-44E5-99EF-11D845933FF0}" srcOrd="0" destOrd="0" presId="urn:microsoft.com/office/officeart/2018/2/layout/IconVerticalSolidList"/>
    <dgm:cxn modelId="{C2DBD4CE-CA82-4498-A4C5-9C3F25E06532}" srcId="{E9443800-12CC-45B0-BC59-F3B678A05C6E}" destId="{65315CC8-83FB-4FF0-98E3-B3CF2D05059C}" srcOrd="1" destOrd="0" parTransId="{DDDE6489-615D-43EE-B47A-0AF32C5655A5}" sibTransId="{517ADB69-D0C0-434A-913C-D202E01B54C3}"/>
    <dgm:cxn modelId="{3892D7E2-15B0-4B6A-B8FD-5ADF2531CE36}" type="presOf" srcId="{E9443800-12CC-45B0-BC59-F3B678A05C6E}" destId="{F5366D26-9927-400F-8DD6-8EB9A0BE0372}" srcOrd="0" destOrd="0" presId="urn:microsoft.com/office/officeart/2018/2/layout/IconVerticalSolidList"/>
    <dgm:cxn modelId="{1849F0F0-CA2F-40D2-A69B-F8D79685D3BC}" type="presOf" srcId="{65315CC8-83FB-4FF0-98E3-B3CF2D05059C}" destId="{C0AC253A-A164-4D8A-8908-710EE4230AF2}" srcOrd="0" destOrd="0" presId="urn:microsoft.com/office/officeart/2018/2/layout/IconVerticalSolidList"/>
    <dgm:cxn modelId="{F356E984-2431-4B3E-AA28-D418CAC2EE9B}" type="presParOf" srcId="{F5366D26-9927-400F-8DD6-8EB9A0BE0372}" destId="{C300CB22-C5F4-4A10-A669-F3532BDB207C}" srcOrd="0" destOrd="0" presId="urn:microsoft.com/office/officeart/2018/2/layout/IconVerticalSolidList"/>
    <dgm:cxn modelId="{1FD8F7BF-8EB4-49B6-921E-197C869CF0ED}" type="presParOf" srcId="{C300CB22-C5F4-4A10-A669-F3532BDB207C}" destId="{3105F761-31D7-49EA-A753-71B9C41B0D43}" srcOrd="0" destOrd="0" presId="urn:microsoft.com/office/officeart/2018/2/layout/IconVerticalSolidList"/>
    <dgm:cxn modelId="{AEAA03AD-FDBB-4878-A133-483BBAAC2146}" type="presParOf" srcId="{C300CB22-C5F4-4A10-A669-F3532BDB207C}" destId="{5A18EB7B-BB68-447B-B469-BB952DC318E2}" srcOrd="1" destOrd="0" presId="urn:microsoft.com/office/officeart/2018/2/layout/IconVerticalSolidList"/>
    <dgm:cxn modelId="{A3CDB077-1FE9-4E08-B25A-97A2B0F64C5C}" type="presParOf" srcId="{C300CB22-C5F4-4A10-A669-F3532BDB207C}" destId="{DCEFDC3E-74A4-417D-86EE-CCC644303D8B}" srcOrd="2" destOrd="0" presId="urn:microsoft.com/office/officeart/2018/2/layout/IconVerticalSolidList"/>
    <dgm:cxn modelId="{83CC2C51-A0BF-484F-ABB4-C29D998EAE5C}" type="presParOf" srcId="{C300CB22-C5F4-4A10-A669-F3532BDB207C}" destId="{C6042289-7FBA-444A-A23B-A8AE7BDAC41A}" srcOrd="3" destOrd="0" presId="urn:microsoft.com/office/officeart/2018/2/layout/IconVerticalSolidList"/>
    <dgm:cxn modelId="{B9A66ACC-35B3-4D13-B507-119CD628F45D}" type="presParOf" srcId="{F5366D26-9927-400F-8DD6-8EB9A0BE0372}" destId="{0B318FB9-2CDB-44F5-8768-8057F33A3499}" srcOrd="1" destOrd="0" presId="urn:microsoft.com/office/officeart/2018/2/layout/IconVerticalSolidList"/>
    <dgm:cxn modelId="{8015EE0A-1FE5-4EAA-8F3C-4EB367EE3267}" type="presParOf" srcId="{F5366D26-9927-400F-8DD6-8EB9A0BE0372}" destId="{E31CD9EE-8B26-4928-955B-16EECC486D68}" srcOrd="2" destOrd="0" presId="urn:microsoft.com/office/officeart/2018/2/layout/IconVerticalSolidList"/>
    <dgm:cxn modelId="{FE2B3E01-D477-4F34-91AE-3D6CF6BBB2DF}" type="presParOf" srcId="{E31CD9EE-8B26-4928-955B-16EECC486D68}" destId="{32ADB03C-BEDE-40E7-83D5-1BC803998EBC}" srcOrd="0" destOrd="0" presId="urn:microsoft.com/office/officeart/2018/2/layout/IconVerticalSolidList"/>
    <dgm:cxn modelId="{A033831A-0206-4E34-840E-B20B9E5707E0}" type="presParOf" srcId="{E31CD9EE-8B26-4928-955B-16EECC486D68}" destId="{C2FD2E14-6508-4C28-A958-153F252A29A2}" srcOrd="1" destOrd="0" presId="urn:microsoft.com/office/officeart/2018/2/layout/IconVerticalSolidList"/>
    <dgm:cxn modelId="{34FE1A89-DE5B-449A-8D8C-C7F2B2E078C3}" type="presParOf" srcId="{E31CD9EE-8B26-4928-955B-16EECC486D68}" destId="{5FD169D7-220D-4F23-8EF3-A780CF895C79}" srcOrd="2" destOrd="0" presId="urn:microsoft.com/office/officeart/2018/2/layout/IconVerticalSolidList"/>
    <dgm:cxn modelId="{FE069ABA-BD6F-4A4A-9C50-21F996FD0296}" type="presParOf" srcId="{E31CD9EE-8B26-4928-955B-16EECC486D68}" destId="{C0AC253A-A164-4D8A-8908-710EE4230AF2}" srcOrd="3" destOrd="0" presId="urn:microsoft.com/office/officeart/2018/2/layout/IconVerticalSolidList"/>
    <dgm:cxn modelId="{64E82B5D-1802-438B-8BDD-CF5FCCF8BC09}" type="presParOf" srcId="{F5366D26-9927-400F-8DD6-8EB9A0BE0372}" destId="{F1341392-26A4-4A86-ABF3-8767CB328A79}" srcOrd="3" destOrd="0" presId="urn:microsoft.com/office/officeart/2018/2/layout/IconVerticalSolidList"/>
    <dgm:cxn modelId="{0B55A415-51FB-4320-9CCA-DE90643FED92}" type="presParOf" srcId="{F5366D26-9927-400F-8DD6-8EB9A0BE0372}" destId="{A2744AB1-413F-4C13-AF63-524C4D6D13F3}" srcOrd="4" destOrd="0" presId="urn:microsoft.com/office/officeart/2018/2/layout/IconVerticalSolidList"/>
    <dgm:cxn modelId="{A13EDF0C-BE07-4D2F-9C8E-BABA02939094}" type="presParOf" srcId="{A2744AB1-413F-4C13-AF63-524C4D6D13F3}" destId="{0832DEA8-DD9B-4E43-912E-0A539557DEA0}" srcOrd="0" destOrd="0" presId="urn:microsoft.com/office/officeart/2018/2/layout/IconVerticalSolidList"/>
    <dgm:cxn modelId="{35FB6542-CD96-4626-9B60-364E19785A4B}" type="presParOf" srcId="{A2744AB1-413F-4C13-AF63-524C4D6D13F3}" destId="{2CD05446-FF82-4AC4-81AA-011A487AAA2D}" srcOrd="1" destOrd="0" presId="urn:microsoft.com/office/officeart/2018/2/layout/IconVerticalSolidList"/>
    <dgm:cxn modelId="{FC72F9D1-0FAA-46E8-950F-70F2324C8D90}" type="presParOf" srcId="{A2744AB1-413F-4C13-AF63-524C4D6D13F3}" destId="{C544C67B-CFA8-4708-B48E-9ADF91CE4F9F}" srcOrd="2" destOrd="0" presId="urn:microsoft.com/office/officeart/2018/2/layout/IconVerticalSolidList"/>
    <dgm:cxn modelId="{619ECA8C-4BD1-4C04-8215-450E95727412}" type="presParOf" srcId="{A2744AB1-413F-4C13-AF63-524C4D6D13F3}" destId="{AFA68AE5-192E-44E5-99EF-11D845933FF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8EA1B1A-7AE8-46F1-B36F-86BFA39D2DAE}"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35BCC1D4-B5AA-4D03-84BB-45ADA0D4262E}">
      <dgm:prSet/>
      <dgm:spPr/>
      <dgm:t>
        <a:bodyPr/>
        <a:lstStyle/>
        <a:p>
          <a:r>
            <a:rPr lang="en-US" dirty="0"/>
            <a:t>Designate key individual or team to monitor your policies over federal programs</a:t>
          </a:r>
        </a:p>
      </dgm:t>
    </dgm:pt>
    <dgm:pt modelId="{56BA2008-CBF7-4667-BAFF-FF32CE5CEEA5}" type="parTrans" cxnId="{63656543-BE1D-4912-9127-22A819DC4983}">
      <dgm:prSet/>
      <dgm:spPr/>
      <dgm:t>
        <a:bodyPr/>
        <a:lstStyle/>
        <a:p>
          <a:endParaRPr lang="en-US"/>
        </a:p>
      </dgm:t>
    </dgm:pt>
    <dgm:pt modelId="{9C8BC90C-38D6-478E-8CC7-D5FDB6273200}" type="sibTrans" cxnId="{63656543-BE1D-4912-9127-22A819DC4983}">
      <dgm:prSet/>
      <dgm:spPr/>
      <dgm:t>
        <a:bodyPr/>
        <a:lstStyle/>
        <a:p>
          <a:endParaRPr lang="en-US"/>
        </a:p>
      </dgm:t>
    </dgm:pt>
    <dgm:pt modelId="{3E82BCDA-53F4-40E8-8888-455505348DA4}">
      <dgm:prSet/>
      <dgm:spPr/>
      <dgm:t>
        <a:bodyPr/>
        <a:lstStyle/>
        <a:p>
          <a:r>
            <a:rPr lang="en-US" dirty="0"/>
            <a:t>Regularly review policies for compliance and educate employees on changes to policies. Encourage open dialogue regarding questions and decision making</a:t>
          </a:r>
        </a:p>
      </dgm:t>
    </dgm:pt>
    <dgm:pt modelId="{88BF2665-9D83-4CEE-918F-EE1A2B81040D}" type="parTrans" cxnId="{1FC93EB1-7E5D-4804-99BE-8539DB83D59B}">
      <dgm:prSet/>
      <dgm:spPr/>
      <dgm:t>
        <a:bodyPr/>
        <a:lstStyle/>
        <a:p>
          <a:endParaRPr lang="en-US"/>
        </a:p>
      </dgm:t>
    </dgm:pt>
    <dgm:pt modelId="{BA6198B2-E077-4C18-B9B0-734AC8A7CF3A}" type="sibTrans" cxnId="{1FC93EB1-7E5D-4804-99BE-8539DB83D59B}">
      <dgm:prSet/>
      <dgm:spPr/>
      <dgm:t>
        <a:bodyPr/>
        <a:lstStyle/>
        <a:p>
          <a:endParaRPr lang="en-US"/>
        </a:p>
      </dgm:t>
    </dgm:pt>
    <dgm:pt modelId="{5181942C-C64D-4ECA-BD8D-5BF02859716B}">
      <dgm:prSet/>
      <dgm:spPr/>
      <dgm:t>
        <a:bodyPr/>
        <a:lstStyle/>
        <a:p>
          <a:r>
            <a:rPr lang="en-US" dirty="0"/>
            <a:t>Make sure policies are easily accessible for all employees involved and they know that they are responsible for reviewing these</a:t>
          </a:r>
        </a:p>
      </dgm:t>
    </dgm:pt>
    <dgm:pt modelId="{DAAF8DF3-E590-41F6-9E54-F27D6A2B7948}" type="parTrans" cxnId="{EA6B87EC-6BF7-4B5A-8EFF-7E4D008E6218}">
      <dgm:prSet/>
      <dgm:spPr/>
      <dgm:t>
        <a:bodyPr/>
        <a:lstStyle/>
        <a:p>
          <a:endParaRPr lang="en-US"/>
        </a:p>
      </dgm:t>
    </dgm:pt>
    <dgm:pt modelId="{067BC7AC-5487-4042-96C0-1F7AB0AFE53F}" type="sibTrans" cxnId="{EA6B87EC-6BF7-4B5A-8EFF-7E4D008E6218}">
      <dgm:prSet/>
      <dgm:spPr/>
      <dgm:t>
        <a:bodyPr/>
        <a:lstStyle/>
        <a:p>
          <a:endParaRPr lang="en-US"/>
        </a:p>
      </dgm:t>
    </dgm:pt>
    <dgm:pt modelId="{9F75E825-8620-4241-8BF0-57E56EB6DC59}" type="pres">
      <dgm:prSet presAssocID="{38EA1B1A-7AE8-46F1-B36F-86BFA39D2DAE}" presName="linearFlow" presStyleCnt="0">
        <dgm:presLayoutVars>
          <dgm:dir/>
          <dgm:resizeHandles val="exact"/>
        </dgm:presLayoutVars>
      </dgm:prSet>
      <dgm:spPr/>
    </dgm:pt>
    <dgm:pt modelId="{4107561D-FFAE-43AC-B8E6-4E780887137E}" type="pres">
      <dgm:prSet presAssocID="{35BCC1D4-B5AA-4D03-84BB-45ADA0D4262E}" presName="composite" presStyleCnt="0"/>
      <dgm:spPr/>
    </dgm:pt>
    <dgm:pt modelId="{882D0B4A-6E09-46CA-A940-651A2110E144}" type="pres">
      <dgm:prSet presAssocID="{35BCC1D4-B5AA-4D03-84BB-45ADA0D4262E}"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Business team brainstorming"/>
        </a:ext>
      </dgm:extLst>
    </dgm:pt>
    <dgm:pt modelId="{71B00654-A8CD-427B-95F3-337C81C282EB}" type="pres">
      <dgm:prSet presAssocID="{35BCC1D4-B5AA-4D03-84BB-45ADA0D4262E}" presName="txShp" presStyleLbl="node1" presStyleIdx="0" presStyleCnt="3">
        <dgm:presLayoutVars>
          <dgm:bulletEnabled val="1"/>
        </dgm:presLayoutVars>
      </dgm:prSet>
      <dgm:spPr/>
    </dgm:pt>
    <dgm:pt modelId="{828AEB7C-0402-4AF9-88C4-3D610EFB21F3}" type="pres">
      <dgm:prSet presAssocID="{9C8BC90C-38D6-478E-8CC7-D5FDB6273200}" presName="spacing" presStyleCnt="0"/>
      <dgm:spPr/>
    </dgm:pt>
    <dgm:pt modelId="{C6001FDD-3A5B-4FD2-839C-503B174B4534}" type="pres">
      <dgm:prSet presAssocID="{3E82BCDA-53F4-40E8-8888-455505348DA4}" presName="composite" presStyleCnt="0"/>
      <dgm:spPr/>
    </dgm:pt>
    <dgm:pt modelId="{4228B50D-7BCC-490D-8B47-1CBD29608679}" type="pres">
      <dgm:prSet presAssocID="{3E82BCDA-53F4-40E8-8888-455505348DA4}" presName="imgShp" presStyleLbl="fgImgPlace1" presStyleIdx="1" presStyleCnt="3"/>
      <dgm:spPr>
        <a:blipFill>
          <a:blip xmlns:r="http://schemas.openxmlformats.org/officeDocument/2006/relationships" r:embed="rId2"/>
          <a:srcRect/>
          <a:stretch>
            <a:fillRect l="-25000" r="-25000"/>
          </a:stretch>
        </a:blipFill>
      </dgm:spPr>
      <dgm:extLst>
        <a:ext uri="{E40237B7-FDA0-4F09-8148-C483321AD2D9}">
          <dgm14:cNvPr xmlns:dgm14="http://schemas.microsoft.com/office/drawing/2010/diagram" id="0" name="" descr="Boy standing on a stool in the middle of road with megaphone"/>
        </a:ext>
      </dgm:extLst>
    </dgm:pt>
    <dgm:pt modelId="{6D758FB4-E450-47D8-B0D6-B73B247B0184}" type="pres">
      <dgm:prSet presAssocID="{3E82BCDA-53F4-40E8-8888-455505348DA4}" presName="txShp" presStyleLbl="node1" presStyleIdx="1" presStyleCnt="3">
        <dgm:presLayoutVars>
          <dgm:bulletEnabled val="1"/>
        </dgm:presLayoutVars>
      </dgm:prSet>
      <dgm:spPr/>
    </dgm:pt>
    <dgm:pt modelId="{2C4E2458-7103-4028-B5A9-BBF367C87B08}" type="pres">
      <dgm:prSet presAssocID="{BA6198B2-E077-4C18-B9B0-734AC8A7CF3A}" presName="spacing" presStyleCnt="0"/>
      <dgm:spPr/>
    </dgm:pt>
    <dgm:pt modelId="{BF4D37A6-DAB5-4126-9783-207186D2EEAC}" type="pres">
      <dgm:prSet presAssocID="{5181942C-C64D-4ECA-BD8D-5BF02859716B}" presName="composite" presStyleCnt="0"/>
      <dgm:spPr/>
    </dgm:pt>
    <dgm:pt modelId="{1B4F9F10-286A-4193-983E-319B70713851}" type="pres">
      <dgm:prSet presAssocID="{5181942C-C64D-4ECA-BD8D-5BF02859716B}"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Colleagues reviewing documents"/>
        </a:ext>
      </dgm:extLst>
    </dgm:pt>
    <dgm:pt modelId="{2A3F948F-20C6-47D0-9445-C1E28BCE9853}" type="pres">
      <dgm:prSet presAssocID="{5181942C-C64D-4ECA-BD8D-5BF02859716B}" presName="txShp" presStyleLbl="node1" presStyleIdx="2" presStyleCnt="3">
        <dgm:presLayoutVars>
          <dgm:bulletEnabled val="1"/>
        </dgm:presLayoutVars>
      </dgm:prSet>
      <dgm:spPr/>
    </dgm:pt>
  </dgm:ptLst>
  <dgm:cxnLst>
    <dgm:cxn modelId="{6C9C403D-C9A5-4667-8C9C-2C96F0AF5B28}" type="presOf" srcId="{5181942C-C64D-4ECA-BD8D-5BF02859716B}" destId="{2A3F948F-20C6-47D0-9445-C1E28BCE9853}" srcOrd="0" destOrd="0" presId="urn:microsoft.com/office/officeart/2005/8/layout/vList3"/>
    <dgm:cxn modelId="{8213AD3E-B662-45D1-91A3-D18A7F26E838}" type="presOf" srcId="{35BCC1D4-B5AA-4D03-84BB-45ADA0D4262E}" destId="{71B00654-A8CD-427B-95F3-337C81C282EB}" srcOrd="0" destOrd="0" presId="urn:microsoft.com/office/officeart/2005/8/layout/vList3"/>
    <dgm:cxn modelId="{63656543-BE1D-4912-9127-22A819DC4983}" srcId="{38EA1B1A-7AE8-46F1-B36F-86BFA39D2DAE}" destId="{35BCC1D4-B5AA-4D03-84BB-45ADA0D4262E}" srcOrd="0" destOrd="0" parTransId="{56BA2008-CBF7-4667-BAFF-FF32CE5CEEA5}" sibTransId="{9C8BC90C-38D6-478E-8CC7-D5FDB6273200}"/>
    <dgm:cxn modelId="{AD681259-3B91-4D33-9584-9AEC60EE1535}" type="presOf" srcId="{3E82BCDA-53F4-40E8-8888-455505348DA4}" destId="{6D758FB4-E450-47D8-B0D6-B73B247B0184}" srcOrd="0" destOrd="0" presId="urn:microsoft.com/office/officeart/2005/8/layout/vList3"/>
    <dgm:cxn modelId="{1FC93EB1-7E5D-4804-99BE-8539DB83D59B}" srcId="{38EA1B1A-7AE8-46F1-B36F-86BFA39D2DAE}" destId="{3E82BCDA-53F4-40E8-8888-455505348DA4}" srcOrd="1" destOrd="0" parTransId="{88BF2665-9D83-4CEE-918F-EE1A2B81040D}" sibTransId="{BA6198B2-E077-4C18-B9B0-734AC8A7CF3A}"/>
    <dgm:cxn modelId="{433A44D4-E836-415E-8A3B-9107D47E6775}" type="presOf" srcId="{38EA1B1A-7AE8-46F1-B36F-86BFA39D2DAE}" destId="{9F75E825-8620-4241-8BF0-57E56EB6DC59}" srcOrd="0" destOrd="0" presId="urn:microsoft.com/office/officeart/2005/8/layout/vList3"/>
    <dgm:cxn modelId="{EA6B87EC-6BF7-4B5A-8EFF-7E4D008E6218}" srcId="{38EA1B1A-7AE8-46F1-B36F-86BFA39D2DAE}" destId="{5181942C-C64D-4ECA-BD8D-5BF02859716B}" srcOrd="2" destOrd="0" parTransId="{DAAF8DF3-E590-41F6-9E54-F27D6A2B7948}" sibTransId="{067BC7AC-5487-4042-96C0-1F7AB0AFE53F}"/>
    <dgm:cxn modelId="{FCE1C108-FBFB-4764-B9BC-507629A3D823}" type="presParOf" srcId="{9F75E825-8620-4241-8BF0-57E56EB6DC59}" destId="{4107561D-FFAE-43AC-B8E6-4E780887137E}" srcOrd="0" destOrd="0" presId="urn:microsoft.com/office/officeart/2005/8/layout/vList3"/>
    <dgm:cxn modelId="{E17C04DA-E0CC-48BD-834D-89695BE2C0DC}" type="presParOf" srcId="{4107561D-FFAE-43AC-B8E6-4E780887137E}" destId="{882D0B4A-6E09-46CA-A940-651A2110E144}" srcOrd="0" destOrd="0" presId="urn:microsoft.com/office/officeart/2005/8/layout/vList3"/>
    <dgm:cxn modelId="{3BECF8D1-2FFF-4A3F-B1C2-AF31D774650F}" type="presParOf" srcId="{4107561D-FFAE-43AC-B8E6-4E780887137E}" destId="{71B00654-A8CD-427B-95F3-337C81C282EB}" srcOrd="1" destOrd="0" presId="urn:microsoft.com/office/officeart/2005/8/layout/vList3"/>
    <dgm:cxn modelId="{F9BA1573-1C42-48E9-88BB-A5F4A860F047}" type="presParOf" srcId="{9F75E825-8620-4241-8BF0-57E56EB6DC59}" destId="{828AEB7C-0402-4AF9-88C4-3D610EFB21F3}" srcOrd="1" destOrd="0" presId="urn:microsoft.com/office/officeart/2005/8/layout/vList3"/>
    <dgm:cxn modelId="{F611C340-A3A6-48BD-93A6-045C22B03232}" type="presParOf" srcId="{9F75E825-8620-4241-8BF0-57E56EB6DC59}" destId="{C6001FDD-3A5B-4FD2-839C-503B174B4534}" srcOrd="2" destOrd="0" presId="urn:microsoft.com/office/officeart/2005/8/layout/vList3"/>
    <dgm:cxn modelId="{F1D7AC9E-A733-4961-A42E-76922C5A9281}" type="presParOf" srcId="{C6001FDD-3A5B-4FD2-839C-503B174B4534}" destId="{4228B50D-7BCC-490D-8B47-1CBD29608679}" srcOrd="0" destOrd="0" presId="urn:microsoft.com/office/officeart/2005/8/layout/vList3"/>
    <dgm:cxn modelId="{AB1C11D1-2A86-4C49-AC70-8FC74874E1BD}" type="presParOf" srcId="{C6001FDD-3A5B-4FD2-839C-503B174B4534}" destId="{6D758FB4-E450-47D8-B0D6-B73B247B0184}" srcOrd="1" destOrd="0" presId="urn:microsoft.com/office/officeart/2005/8/layout/vList3"/>
    <dgm:cxn modelId="{8F25698C-B90D-4CC8-9469-EDDB5454C963}" type="presParOf" srcId="{9F75E825-8620-4241-8BF0-57E56EB6DC59}" destId="{2C4E2458-7103-4028-B5A9-BBF367C87B08}" srcOrd="3" destOrd="0" presId="urn:microsoft.com/office/officeart/2005/8/layout/vList3"/>
    <dgm:cxn modelId="{D34753F5-D90C-4AFD-BA31-1A1FD892AC3C}" type="presParOf" srcId="{9F75E825-8620-4241-8BF0-57E56EB6DC59}" destId="{BF4D37A6-DAB5-4126-9783-207186D2EEAC}" srcOrd="4" destOrd="0" presId="urn:microsoft.com/office/officeart/2005/8/layout/vList3"/>
    <dgm:cxn modelId="{A1327B6A-D6C7-477E-B788-87A3BF17D6FC}" type="presParOf" srcId="{BF4D37A6-DAB5-4126-9783-207186D2EEAC}" destId="{1B4F9F10-286A-4193-983E-319B70713851}" srcOrd="0" destOrd="0" presId="urn:microsoft.com/office/officeart/2005/8/layout/vList3"/>
    <dgm:cxn modelId="{06713526-44F9-42D6-9BE1-AC068BF82034}" type="presParOf" srcId="{BF4D37A6-DAB5-4126-9783-207186D2EEAC}" destId="{2A3F948F-20C6-47D0-9445-C1E28BCE9853}" srcOrd="1" destOrd="0" presId="urn:microsoft.com/office/officeart/2005/8/layout/vList3"/>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E156D23-E630-466B-AD0F-53DAC32CC635}"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FF3B5B73-6C60-43B0-88F6-EFA5DA55BB0B}">
      <dgm:prSet phldrT="[Text]"/>
      <dgm:spPr/>
      <dgm:t>
        <a:bodyPr/>
        <a:lstStyle/>
        <a:p>
          <a:r>
            <a:rPr lang="en-US" dirty="0"/>
            <a:t>Retain documentation throughout the year supporting any judgments on why a cost was reasonable, allocable, allowable and necessary.</a:t>
          </a:r>
        </a:p>
      </dgm:t>
    </dgm:pt>
    <dgm:pt modelId="{F65D26DB-773B-4243-88CD-B559476AFFBC}" type="parTrans" cxnId="{2DAA3FE6-8724-4D57-B44F-83AB5ADB4F8F}">
      <dgm:prSet/>
      <dgm:spPr/>
      <dgm:t>
        <a:bodyPr/>
        <a:lstStyle/>
        <a:p>
          <a:endParaRPr lang="en-US"/>
        </a:p>
      </dgm:t>
    </dgm:pt>
    <dgm:pt modelId="{AC1ABB40-1864-4618-B70D-8F7AF01C5DAE}" type="sibTrans" cxnId="{2DAA3FE6-8724-4D57-B44F-83AB5ADB4F8F}">
      <dgm:prSet/>
      <dgm:spPr/>
      <dgm:t>
        <a:bodyPr/>
        <a:lstStyle/>
        <a:p>
          <a:endParaRPr lang="en-US"/>
        </a:p>
      </dgm:t>
    </dgm:pt>
    <dgm:pt modelId="{EC0E5B29-A6FB-4694-A0C5-76FFD03D9CB9}">
      <dgm:prSet phldrT="[Text]"/>
      <dgm:spPr/>
      <dgm:t>
        <a:bodyPr/>
        <a:lstStyle/>
        <a:p>
          <a:pPr>
            <a:buFont typeface="Arial" panose="020B0604020202020204" pitchFamily="34" charset="0"/>
            <a:buChar char="•"/>
          </a:pPr>
          <a:r>
            <a:rPr lang="en-US" dirty="0"/>
            <a:t>Prepare a summary sheet for each award with all pertinent information (award period, amount, matching provisions and any special terms and provisions) for your program and accounting staff. </a:t>
          </a:r>
        </a:p>
      </dgm:t>
    </dgm:pt>
    <dgm:pt modelId="{8CCCDDF5-1C60-4001-B2E5-8C3C44909619}" type="parTrans" cxnId="{F5B7C382-0A31-49FE-A187-307E400C607C}">
      <dgm:prSet/>
      <dgm:spPr/>
      <dgm:t>
        <a:bodyPr/>
        <a:lstStyle/>
        <a:p>
          <a:endParaRPr lang="en-US"/>
        </a:p>
      </dgm:t>
    </dgm:pt>
    <dgm:pt modelId="{5EB23EF9-7C20-4A9B-8C94-60A584694B1E}" type="sibTrans" cxnId="{F5B7C382-0A31-49FE-A187-307E400C607C}">
      <dgm:prSet/>
      <dgm:spPr/>
      <dgm:t>
        <a:bodyPr/>
        <a:lstStyle/>
        <a:p>
          <a:endParaRPr lang="en-US"/>
        </a:p>
      </dgm:t>
    </dgm:pt>
    <dgm:pt modelId="{55DF0457-BAD2-40B3-862A-804C6DDC6663}" type="pres">
      <dgm:prSet presAssocID="{3E156D23-E630-466B-AD0F-53DAC32CC635}" presName="Name0" presStyleCnt="0">
        <dgm:presLayoutVars>
          <dgm:chMax val="7"/>
          <dgm:chPref val="7"/>
          <dgm:dir/>
        </dgm:presLayoutVars>
      </dgm:prSet>
      <dgm:spPr/>
    </dgm:pt>
    <dgm:pt modelId="{0E8A1EAB-FD0E-412B-B73C-F1D20C4EA95D}" type="pres">
      <dgm:prSet presAssocID="{3E156D23-E630-466B-AD0F-53DAC32CC635}" presName="Name1" presStyleCnt="0"/>
      <dgm:spPr/>
    </dgm:pt>
    <dgm:pt modelId="{FB53EE2D-A5EF-4225-9033-A6A6DD9F1B2A}" type="pres">
      <dgm:prSet presAssocID="{3E156D23-E630-466B-AD0F-53DAC32CC635}" presName="cycle" presStyleCnt="0"/>
      <dgm:spPr/>
    </dgm:pt>
    <dgm:pt modelId="{123E4120-43C3-4135-A1E1-BCE2F56ACF82}" type="pres">
      <dgm:prSet presAssocID="{3E156D23-E630-466B-AD0F-53DAC32CC635}" presName="srcNode" presStyleLbl="node1" presStyleIdx="0" presStyleCnt="2"/>
      <dgm:spPr/>
    </dgm:pt>
    <dgm:pt modelId="{BD155E4B-7F25-4AD8-9AF1-F270D14C870E}" type="pres">
      <dgm:prSet presAssocID="{3E156D23-E630-466B-AD0F-53DAC32CC635}" presName="conn" presStyleLbl="parChTrans1D2" presStyleIdx="0" presStyleCnt="1"/>
      <dgm:spPr/>
    </dgm:pt>
    <dgm:pt modelId="{AC12C6A1-6090-4B69-BBBD-3FD41BFF65C3}" type="pres">
      <dgm:prSet presAssocID="{3E156D23-E630-466B-AD0F-53DAC32CC635}" presName="extraNode" presStyleLbl="node1" presStyleIdx="0" presStyleCnt="2"/>
      <dgm:spPr/>
    </dgm:pt>
    <dgm:pt modelId="{EF2BD78B-B723-4E19-B09C-9D2986C0411E}" type="pres">
      <dgm:prSet presAssocID="{3E156D23-E630-466B-AD0F-53DAC32CC635}" presName="dstNode" presStyleLbl="node1" presStyleIdx="0" presStyleCnt="2"/>
      <dgm:spPr/>
    </dgm:pt>
    <dgm:pt modelId="{5A10F7A3-571C-4266-BDD0-9E4DB8F2328C}" type="pres">
      <dgm:prSet presAssocID="{FF3B5B73-6C60-43B0-88F6-EFA5DA55BB0B}" presName="text_1" presStyleLbl="node1" presStyleIdx="0" presStyleCnt="2">
        <dgm:presLayoutVars>
          <dgm:bulletEnabled val="1"/>
        </dgm:presLayoutVars>
      </dgm:prSet>
      <dgm:spPr/>
    </dgm:pt>
    <dgm:pt modelId="{AE3CDE19-DD81-4CEB-AB5A-CC1D212FFBCA}" type="pres">
      <dgm:prSet presAssocID="{FF3B5B73-6C60-43B0-88F6-EFA5DA55BB0B}" presName="accent_1" presStyleCnt="0"/>
      <dgm:spPr/>
    </dgm:pt>
    <dgm:pt modelId="{B9809F10-FC2B-400E-B141-24FC5F08069C}" type="pres">
      <dgm:prSet presAssocID="{FF3B5B73-6C60-43B0-88F6-EFA5DA55BB0B}" presName="accentRepeatNode" presStyleLbl="solidFgAcc1" presStyleIdx="0" presStyleCnt="2"/>
      <dgm:spPr/>
    </dgm:pt>
    <dgm:pt modelId="{0F2272BA-F210-4264-9AF8-B9BAA2BDA9EB}" type="pres">
      <dgm:prSet presAssocID="{EC0E5B29-A6FB-4694-A0C5-76FFD03D9CB9}" presName="text_2" presStyleLbl="node1" presStyleIdx="1" presStyleCnt="2">
        <dgm:presLayoutVars>
          <dgm:bulletEnabled val="1"/>
        </dgm:presLayoutVars>
      </dgm:prSet>
      <dgm:spPr/>
    </dgm:pt>
    <dgm:pt modelId="{D33DE7A8-136E-4F35-A5AF-5929A3D85557}" type="pres">
      <dgm:prSet presAssocID="{EC0E5B29-A6FB-4694-A0C5-76FFD03D9CB9}" presName="accent_2" presStyleCnt="0"/>
      <dgm:spPr/>
    </dgm:pt>
    <dgm:pt modelId="{93B79383-3E34-4336-A4E9-7F9E888D2BE2}" type="pres">
      <dgm:prSet presAssocID="{EC0E5B29-A6FB-4694-A0C5-76FFD03D9CB9}" presName="accentRepeatNode" presStyleLbl="solidFgAcc1" presStyleIdx="1" presStyleCnt="2"/>
      <dgm:spPr/>
    </dgm:pt>
  </dgm:ptLst>
  <dgm:cxnLst>
    <dgm:cxn modelId="{9B323130-B78B-45C7-8700-B3E6BFA57AFE}" type="presOf" srcId="{FF3B5B73-6C60-43B0-88F6-EFA5DA55BB0B}" destId="{5A10F7A3-571C-4266-BDD0-9E4DB8F2328C}" srcOrd="0" destOrd="0" presId="urn:microsoft.com/office/officeart/2008/layout/VerticalCurvedList"/>
    <dgm:cxn modelId="{F5B7C382-0A31-49FE-A187-307E400C607C}" srcId="{3E156D23-E630-466B-AD0F-53DAC32CC635}" destId="{EC0E5B29-A6FB-4694-A0C5-76FFD03D9CB9}" srcOrd="1" destOrd="0" parTransId="{8CCCDDF5-1C60-4001-B2E5-8C3C44909619}" sibTransId="{5EB23EF9-7C20-4A9B-8C94-60A584694B1E}"/>
    <dgm:cxn modelId="{2DC1B69C-1AF9-41D2-970E-491E12809259}" type="presOf" srcId="{EC0E5B29-A6FB-4694-A0C5-76FFD03D9CB9}" destId="{0F2272BA-F210-4264-9AF8-B9BAA2BDA9EB}" srcOrd="0" destOrd="0" presId="urn:microsoft.com/office/officeart/2008/layout/VerticalCurvedList"/>
    <dgm:cxn modelId="{8FDF08AF-14BE-42A2-8BF4-7C2BC28B0F26}" type="presOf" srcId="{AC1ABB40-1864-4618-B70D-8F7AF01C5DAE}" destId="{BD155E4B-7F25-4AD8-9AF1-F270D14C870E}" srcOrd="0" destOrd="0" presId="urn:microsoft.com/office/officeart/2008/layout/VerticalCurvedList"/>
    <dgm:cxn modelId="{E70545D6-65D4-43A6-B3BD-813EFDC8B983}" type="presOf" srcId="{3E156D23-E630-466B-AD0F-53DAC32CC635}" destId="{55DF0457-BAD2-40B3-862A-804C6DDC6663}" srcOrd="0" destOrd="0" presId="urn:microsoft.com/office/officeart/2008/layout/VerticalCurvedList"/>
    <dgm:cxn modelId="{2DAA3FE6-8724-4D57-B44F-83AB5ADB4F8F}" srcId="{3E156D23-E630-466B-AD0F-53DAC32CC635}" destId="{FF3B5B73-6C60-43B0-88F6-EFA5DA55BB0B}" srcOrd="0" destOrd="0" parTransId="{F65D26DB-773B-4243-88CD-B559476AFFBC}" sibTransId="{AC1ABB40-1864-4618-B70D-8F7AF01C5DAE}"/>
    <dgm:cxn modelId="{6F1B0B46-E05A-442B-A341-65F985761783}" type="presParOf" srcId="{55DF0457-BAD2-40B3-862A-804C6DDC6663}" destId="{0E8A1EAB-FD0E-412B-B73C-F1D20C4EA95D}" srcOrd="0" destOrd="0" presId="urn:microsoft.com/office/officeart/2008/layout/VerticalCurvedList"/>
    <dgm:cxn modelId="{0FC5A9F2-9079-4972-86F9-EEB2246D8012}" type="presParOf" srcId="{0E8A1EAB-FD0E-412B-B73C-F1D20C4EA95D}" destId="{FB53EE2D-A5EF-4225-9033-A6A6DD9F1B2A}" srcOrd="0" destOrd="0" presId="urn:microsoft.com/office/officeart/2008/layout/VerticalCurvedList"/>
    <dgm:cxn modelId="{1A9A10C8-0842-4B5A-95D3-139099D3BE4A}" type="presParOf" srcId="{FB53EE2D-A5EF-4225-9033-A6A6DD9F1B2A}" destId="{123E4120-43C3-4135-A1E1-BCE2F56ACF82}" srcOrd="0" destOrd="0" presId="urn:microsoft.com/office/officeart/2008/layout/VerticalCurvedList"/>
    <dgm:cxn modelId="{63A312F1-E31D-4FD5-86E5-07AF920A9E80}" type="presParOf" srcId="{FB53EE2D-A5EF-4225-9033-A6A6DD9F1B2A}" destId="{BD155E4B-7F25-4AD8-9AF1-F270D14C870E}" srcOrd="1" destOrd="0" presId="urn:microsoft.com/office/officeart/2008/layout/VerticalCurvedList"/>
    <dgm:cxn modelId="{7B22B2E2-0C7A-429F-BA63-6A2BA25E0BB7}" type="presParOf" srcId="{FB53EE2D-A5EF-4225-9033-A6A6DD9F1B2A}" destId="{AC12C6A1-6090-4B69-BBBD-3FD41BFF65C3}" srcOrd="2" destOrd="0" presId="urn:microsoft.com/office/officeart/2008/layout/VerticalCurvedList"/>
    <dgm:cxn modelId="{62F77933-8477-4BC0-8566-BEB64D91FBDD}" type="presParOf" srcId="{FB53EE2D-A5EF-4225-9033-A6A6DD9F1B2A}" destId="{EF2BD78B-B723-4E19-B09C-9D2986C0411E}" srcOrd="3" destOrd="0" presId="urn:microsoft.com/office/officeart/2008/layout/VerticalCurvedList"/>
    <dgm:cxn modelId="{F57F0F4E-8F44-491B-A860-FA491C1D33A1}" type="presParOf" srcId="{0E8A1EAB-FD0E-412B-B73C-F1D20C4EA95D}" destId="{5A10F7A3-571C-4266-BDD0-9E4DB8F2328C}" srcOrd="1" destOrd="0" presId="urn:microsoft.com/office/officeart/2008/layout/VerticalCurvedList"/>
    <dgm:cxn modelId="{B24A682E-0D64-4DA3-922A-FF69597B7497}" type="presParOf" srcId="{0E8A1EAB-FD0E-412B-B73C-F1D20C4EA95D}" destId="{AE3CDE19-DD81-4CEB-AB5A-CC1D212FFBCA}" srcOrd="2" destOrd="0" presId="urn:microsoft.com/office/officeart/2008/layout/VerticalCurvedList"/>
    <dgm:cxn modelId="{469BD86D-1A4D-4E5E-9E60-70D128328BA1}" type="presParOf" srcId="{AE3CDE19-DD81-4CEB-AB5A-CC1D212FFBCA}" destId="{B9809F10-FC2B-400E-B141-24FC5F08069C}" srcOrd="0" destOrd="0" presId="urn:microsoft.com/office/officeart/2008/layout/VerticalCurvedList"/>
    <dgm:cxn modelId="{3C1D569B-4A36-4836-B152-9EC64FA745BB}" type="presParOf" srcId="{0E8A1EAB-FD0E-412B-B73C-F1D20C4EA95D}" destId="{0F2272BA-F210-4264-9AF8-B9BAA2BDA9EB}" srcOrd="3" destOrd="0" presId="urn:microsoft.com/office/officeart/2008/layout/VerticalCurvedList"/>
    <dgm:cxn modelId="{3AD788A9-5292-44B0-920B-2383F757936C}" type="presParOf" srcId="{0E8A1EAB-FD0E-412B-B73C-F1D20C4EA95D}" destId="{D33DE7A8-136E-4F35-A5AF-5929A3D85557}" srcOrd="4" destOrd="0" presId="urn:microsoft.com/office/officeart/2008/layout/VerticalCurvedList"/>
    <dgm:cxn modelId="{68EF5056-8F6D-4098-889C-EBB270BE9926}" type="presParOf" srcId="{D33DE7A8-136E-4F35-A5AF-5929A3D85557}" destId="{93B79383-3E34-4336-A4E9-7F9E888D2BE2}"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422C597-B7B0-436E-A892-880DF3A4E326}"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D55ED34C-D7AB-4D07-A42C-4623EDCE102E}">
      <dgm:prSet/>
      <dgm:spPr>
        <a:ln w="25400" cap="flat" cmpd="sng" algn="ctr">
          <a:solidFill>
            <a:schemeClr val="bg1">
              <a:lumMod val="100000"/>
            </a:schemeClr>
          </a:solidFill>
          <a:prstDash val="solid"/>
          <a:round/>
          <a:headEnd type="none" w="med" len="med"/>
          <a:tailEnd type="none" w="med" len="med"/>
        </a:ln>
      </dgm:spPr>
      <dgm:t>
        <a:bodyPr/>
        <a:lstStyle/>
        <a:p>
          <a:r>
            <a:rPr lang="en-US" b="1" i="0" baseline="0" dirty="0">
              <a:solidFill>
                <a:srgbClr val="2E334E"/>
              </a:solidFill>
            </a:rPr>
            <a:t>200.516 Audit findings. (a) </a:t>
          </a:r>
          <a:r>
            <a:rPr lang="en-US" b="1" i="1" baseline="0" dirty="0">
              <a:solidFill>
                <a:srgbClr val="2E334E"/>
              </a:solidFill>
            </a:rPr>
            <a:t>Audit findings reported. </a:t>
          </a:r>
          <a:r>
            <a:rPr lang="en-US" b="0" i="0" baseline="0" dirty="0">
              <a:solidFill>
                <a:srgbClr val="2E334E"/>
              </a:solidFill>
            </a:rPr>
            <a:t>The auditor must report the following as audit findings in the schedule of findings and questioned costs:</a:t>
          </a:r>
          <a:endParaRPr lang="en-US" dirty="0">
            <a:solidFill>
              <a:srgbClr val="2E334E"/>
            </a:solidFill>
          </a:endParaRPr>
        </a:p>
      </dgm:t>
    </dgm:pt>
    <dgm:pt modelId="{62DB55A3-D575-498B-A592-2CFCEA4D8342}" type="parTrans" cxnId="{CF69FF09-02B8-46E9-B9B0-FB1BCAAF4A26}">
      <dgm:prSet/>
      <dgm:spPr/>
      <dgm:t>
        <a:bodyPr/>
        <a:lstStyle/>
        <a:p>
          <a:endParaRPr lang="en-US"/>
        </a:p>
      </dgm:t>
    </dgm:pt>
    <dgm:pt modelId="{239743EA-FB5C-4D8A-ACDC-1A0EAB722B2D}" type="sibTrans" cxnId="{CF69FF09-02B8-46E9-B9B0-FB1BCAAF4A26}">
      <dgm:prSet/>
      <dgm:spPr/>
      <dgm:t>
        <a:bodyPr/>
        <a:lstStyle/>
        <a:p>
          <a:endParaRPr lang="en-US"/>
        </a:p>
      </dgm:t>
    </dgm:pt>
    <dgm:pt modelId="{F7240352-6D53-4C6F-AEDD-C20E2BE594DD}">
      <dgm:prSet/>
      <dgm:spPr/>
      <dgm:t>
        <a:bodyPr/>
        <a:lstStyle/>
        <a:p>
          <a:pPr>
            <a:buClr>
              <a:schemeClr val="accent2"/>
            </a:buClr>
          </a:pPr>
          <a:r>
            <a:rPr lang="en-US" b="0" i="0" baseline="0" dirty="0"/>
            <a:t>Significant deficiencies and material weaknesses in internal control over major programs and significant instances of abuse relating to major programs.</a:t>
          </a:r>
          <a:endParaRPr lang="en-US" dirty="0"/>
        </a:p>
      </dgm:t>
    </dgm:pt>
    <dgm:pt modelId="{BA98896E-EBA7-4D40-B04D-F53ABDB84368}" type="parTrans" cxnId="{A9607DC3-894B-4F34-9CEE-B0768B1F2E65}">
      <dgm:prSet/>
      <dgm:spPr/>
      <dgm:t>
        <a:bodyPr/>
        <a:lstStyle/>
        <a:p>
          <a:endParaRPr lang="en-US"/>
        </a:p>
      </dgm:t>
    </dgm:pt>
    <dgm:pt modelId="{5EA2B282-B02D-4A35-80EC-7E59273679AD}" type="sibTrans" cxnId="{A9607DC3-894B-4F34-9CEE-B0768B1F2E65}">
      <dgm:prSet/>
      <dgm:spPr/>
      <dgm:t>
        <a:bodyPr/>
        <a:lstStyle/>
        <a:p>
          <a:endParaRPr lang="en-US"/>
        </a:p>
      </dgm:t>
    </dgm:pt>
    <dgm:pt modelId="{3B4379BE-9884-4170-B71C-93B567165FCD}">
      <dgm:prSet/>
      <dgm:spPr/>
      <dgm:t>
        <a:bodyPr/>
        <a:lstStyle/>
        <a:p>
          <a:pPr>
            <a:buClr>
              <a:schemeClr val="accent2"/>
            </a:buClr>
          </a:pPr>
          <a:r>
            <a:rPr lang="en-US" dirty="0"/>
            <a:t>Material noncompliance with the provisions of federal statues, regulations, or the terms and conditions of federal awards related to a major program.</a:t>
          </a:r>
        </a:p>
      </dgm:t>
    </dgm:pt>
    <dgm:pt modelId="{374FEB2C-6615-444B-8772-1B2F6D7329D4}" type="parTrans" cxnId="{4822EEB7-CDE2-4DC8-8066-41FB7509C42A}">
      <dgm:prSet/>
      <dgm:spPr/>
      <dgm:t>
        <a:bodyPr/>
        <a:lstStyle/>
        <a:p>
          <a:endParaRPr lang="en-US"/>
        </a:p>
      </dgm:t>
    </dgm:pt>
    <dgm:pt modelId="{44203ECA-1365-4F54-BE31-455E3B269D19}" type="sibTrans" cxnId="{4822EEB7-CDE2-4DC8-8066-41FB7509C42A}">
      <dgm:prSet/>
      <dgm:spPr/>
      <dgm:t>
        <a:bodyPr/>
        <a:lstStyle/>
        <a:p>
          <a:endParaRPr lang="en-US"/>
        </a:p>
      </dgm:t>
    </dgm:pt>
    <dgm:pt modelId="{83531DF6-B874-4A1C-A844-A2A7C81BAA32}">
      <dgm:prSet/>
      <dgm:spPr/>
      <dgm:t>
        <a:bodyPr/>
        <a:lstStyle/>
        <a:p>
          <a:pPr>
            <a:buClr>
              <a:schemeClr val="accent2"/>
            </a:buClr>
          </a:pPr>
          <a:r>
            <a:rPr lang="en-US" b="0" i="0" baseline="0" dirty="0"/>
            <a:t>Known questioned costs that are greater than $25,</a:t>
          </a:r>
          <a:r>
            <a:rPr lang="en-US" dirty="0"/>
            <a:t>000 for a federal program which is not audited as a major program.</a:t>
          </a:r>
        </a:p>
      </dgm:t>
    </dgm:pt>
    <dgm:pt modelId="{4D9383FC-CFE8-4220-8728-C7EE5BC0FBC4}" type="parTrans" cxnId="{1B9CB57F-ACCD-4996-9BCE-49B117C0B5A3}">
      <dgm:prSet/>
      <dgm:spPr/>
      <dgm:t>
        <a:bodyPr/>
        <a:lstStyle/>
        <a:p>
          <a:endParaRPr lang="en-US"/>
        </a:p>
      </dgm:t>
    </dgm:pt>
    <dgm:pt modelId="{8AD6309E-8682-496B-8A06-4DB09BADA6B2}" type="sibTrans" cxnId="{1B9CB57F-ACCD-4996-9BCE-49B117C0B5A3}">
      <dgm:prSet/>
      <dgm:spPr/>
      <dgm:t>
        <a:bodyPr/>
        <a:lstStyle/>
        <a:p>
          <a:endParaRPr lang="en-US"/>
        </a:p>
      </dgm:t>
    </dgm:pt>
    <dgm:pt modelId="{7C0D9BB6-01B6-42A5-8535-E6FFABA4FCBB}">
      <dgm:prSet/>
      <dgm:spPr/>
      <dgm:t>
        <a:bodyPr/>
        <a:lstStyle/>
        <a:p>
          <a:pPr>
            <a:buClr>
              <a:schemeClr val="accent2"/>
            </a:buClr>
          </a:pPr>
          <a:r>
            <a:rPr lang="en-US" b="0" i="0" baseline="0" dirty="0"/>
            <a:t>The circum</a:t>
          </a:r>
          <a:r>
            <a:rPr lang="en-US" dirty="0"/>
            <a:t>stances concerning why the auditor’s report on compliance for each major program is other than an unmodified opinion, unless such circumstances are otherwise reported as audit findings in the schedule of findings and questioned costs for federal awards.</a:t>
          </a:r>
        </a:p>
      </dgm:t>
    </dgm:pt>
    <dgm:pt modelId="{0C2A211A-C8FD-46BA-9024-DA4AA069954E}" type="parTrans" cxnId="{1ACDB3F7-5DBA-48EE-81D0-3D53D82FA795}">
      <dgm:prSet/>
      <dgm:spPr/>
      <dgm:t>
        <a:bodyPr/>
        <a:lstStyle/>
        <a:p>
          <a:endParaRPr lang="en-US"/>
        </a:p>
      </dgm:t>
    </dgm:pt>
    <dgm:pt modelId="{4ADA885D-6586-4600-9F72-5D6ED59EEF92}" type="sibTrans" cxnId="{1ACDB3F7-5DBA-48EE-81D0-3D53D82FA795}">
      <dgm:prSet/>
      <dgm:spPr/>
      <dgm:t>
        <a:bodyPr/>
        <a:lstStyle/>
        <a:p>
          <a:endParaRPr lang="en-US"/>
        </a:p>
      </dgm:t>
    </dgm:pt>
    <dgm:pt modelId="{7959EBCB-F315-42F5-935B-AEEDBE23FA7A}">
      <dgm:prSet/>
      <dgm:spPr/>
      <dgm:t>
        <a:bodyPr/>
        <a:lstStyle/>
        <a:p>
          <a:pPr>
            <a:buClr>
              <a:schemeClr val="accent2"/>
            </a:buClr>
          </a:pPr>
          <a:r>
            <a:rPr lang="en-US" b="0" i="0" baseline="0" dirty="0"/>
            <a:t>Known or likely fraud affecting a federal award, unless such fraud is otherwise reported as an </a:t>
          </a:r>
          <a:r>
            <a:rPr lang="en-US" b="0" i="0" u="sng" baseline="0" dirty="0"/>
            <a:t>audit finding </a:t>
          </a:r>
          <a:r>
            <a:rPr lang="en-US" b="0" i="0" baseline="0" dirty="0"/>
            <a:t>in the schedule of findings and questioned costs for federal awards.</a:t>
          </a:r>
          <a:endParaRPr lang="en-US" dirty="0"/>
        </a:p>
      </dgm:t>
    </dgm:pt>
    <dgm:pt modelId="{EE71BDEA-5894-48C9-B3EC-03FAB0BB7F66}" type="parTrans" cxnId="{C4A4016E-30CE-474E-8AC0-057A84A9C087}">
      <dgm:prSet/>
      <dgm:spPr/>
      <dgm:t>
        <a:bodyPr/>
        <a:lstStyle/>
        <a:p>
          <a:endParaRPr lang="en-US"/>
        </a:p>
      </dgm:t>
    </dgm:pt>
    <dgm:pt modelId="{35CAF60F-336F-479A-888D-4641146E1EBE}" type="sibTrans" cxnId="{C4A4016E-30CE-474E-8AC0-057A84A9C087}">
      <dgm:prSet/>
      <dgm:spPr/>
      <dgm:t>
        <a:bodyPr/>
        <a:lstStyle/>
        <a:p>
          <a:endParaRPr lang="en-US"/>
        </a:p>
      </dgm:t>
    </dgm:pt>
    <dgm:pt modelId="{00B4AF8D-B689-4A1D-9154-A5D41B36DFE6}">
      <dgm:prSet/>
      <dgm:spPr/>
      <dgm:t>
        <a:bodyPr/>
        <a:lstStyle/>
        <a:p>
          <a:pPr>
            <a:buClr>
              <a:schemeClr val="accent2"/>
            </a:buClr>
          </a:pPr>
          <a:r>
            <a:rPr lang="en-US" dirty="0"/>
            <a:t>Instances where the results of audit follow-up procedures disclosed that the summary schedule of prior audit findings prepared by the auditee in accordance with </a:t>
          </a:r>
          <a:r>
            <a:rPr lang="en-US" b="0" i="0" u="sng" baseline="0" dirty="0"/>
            <a:t>§ 200.511(b) </a:t>
          </a:r>
          <a:r>
            <a:rPr lang="en-US" b="0" i="0" baseline="0" dirty="0"/>
            <a:t>materially misrepresents the status of any prior audit finding.</a:t>
          </a:r>
          <a:endParaRPr lang="en-US" dirty="0"/>
        </a:p>
      </dgm:t>
    </dgm:pt>
    <dgm:pt modelId="{9AEAF07D-BE70-4E97-B1F9-5FF089818461}" type="parTrans" cxnId="{98821AB8-8A0B-4E39-A1BD-E7EB544EC01A}">
      <dgm:prSet/>
      <dgm:spPr/>
      <dgm:t>
        <a:bodyPr/>
        <a:lstStyle/>
        <a:p>
          <a:endParaRPr lang="en-US"/>
        </a:p>
      </dgm:t>
    </dgm:pt>
    <dgm:pt modelId="{4F28CD6D-0B3F-4204-8857-251CEF649849}" type="sibTrans" cxnId="{98821AB8-8A0B-4E39-A1BD-E7EB544EC01A}">
      <dgm:prSet/>
      <dgm:spPr/>
      <dgm:t>
        <a:bodyPr/>
        <a:lstStyle/>
        <a:p>
          <a:endParaRPr lang="en-US"/>
        </a:p>
      </dgm:t>
    </dgm:pt>
    <dgm:pt modelId="{2EA481A8-48FF-4D11-8A2D-0A5E803DD8EA}" type="pres">
      <dgm:prSet presAssocID="{6422C597-B7B0-436E-A892-880DF3A4E326}" presName="linear" presStyleCnt="0">
        <dgm:presLayoutVars>
          <dgm:animLvl val="lvl"/>
          <dgm:resizeHandles val="exact"/>
        </dgm:presLayoutVars>
      </dgm:prSet>
      <dgm:spPr/>
    </dgm:pt>
    <dgm:pt modelId="{5AE3AABD-06EA-4711-889F-2E1941C89374}" type="pres">
      <dgm:prSet presAssocID="{D55ED34C-D7AB-4D07-A42C-4623EDCE102E}" presName="parentText" presStyleLbl="node1" presStyleIdx="0" presStyleCnt="1">
        <dgm:presLayoutVars>
          <dgm:chMax val="0"/>
          <dgm:bulletEnabled val="1"/>
        </dgm:presLayoutVars>
      </dgm:prSet>
      <dgm:spPr>
        <a:prstGeom prst="rect">
          <a:avLst/>
        </a:prstGeom>
      </dgm:spPr>
    </dgm:pt>
    <dgm:pt modelId="{5940170C-F491-40A6-A2A0-37AAB8BCE63F}" type="pres">
      <dgm:prSet presAssocID="{D55ED34C-D7AB-4D07-A42C-4623EDCE102E}" presName="childText" presStyleLbl="revTx" presStyleIdx="0" presStyleCnt="1">
        <dgm:presLayoutVars>
          <dgm:bulletEnabled val="1"/>
        </dgm:presLayoutVars>
      </dgm:prSet>
      <dgm:spPr/>
    </dgm:pt>
  </dgm:ptLst>
  <dgm:cxnLst>
    <dgm:cxn modelId="{CF69FF09-02B8-46E9-B9B0-FB1BCAAF4A26}" srcId="{6422C597-B7B0-436E-A892-880DF3A4E326}" destId="{D55ED34C-D7AB-4D07-A42C-4623EDCE102E}" srcOrd="0" destOrd="0" parTransId="{62DB55A3-D575-498B-A592-2CFCEA4D8342}" sibTransId="{239743EA-FB5C-4D8A-ACDC-1A0EAB722B2D}"/>
    <dgm:cxn modelId="{3621B20A-5CC8-41D0-B8C5-644502717C77}" type="presOf" srcId="{F7240352-6D53-4C6F-AEDD-C20E2BE594DD}" destId="{5940170C-F491-40A6-A2A0-37AAB8BCE63F}" srcOrd="0" destOrd="0" presId="urn:microsoft.com/office/officeart/2005/8/layout/vList2"/>
    <dgm:cxn modelId="{6BC6E410-C8B0-4A64-9793-08E003A560AA}" type="presOf" srcId="{3B4379BE-9884-4170-B71C-93B567165FCD}" destId="{5940170C-F491-40A6-A2A0-37AAB8BCE63F}" srcOrd="0" destOrd="1" presId="urn:microsoft.com/office/officeart/2005/8/layout/vList2"/>
    <dgm:cxn modelId="{C4A4016E-30CE-474E-8AC0-057A84A9C087}" srcId="{D55ED34C-D7AB-4D07-A42C-4623EDCE102E}" destId="{7959EBCB-F315-42F5-935B-AEEDBE23FA7A}" srcOrd="4" destOrd="0" parTransId="{EE71BDEA-5894-48C9-B3EC-03FAB0BB7F66}" sibTransId="{35CAF60F-336F-479A-888D-4641146E1EBE}"/>
    <dgm:cxn modelId="{1B9CB57F-ACCD-4996-9BCE-49B117C0B5A3}" srcId="{D55ED34C-D7AB-4D07-A42C-4623EDCE102E}" destId="{83531DF6-B874-4A1C-A844-A2A7C81BAA32}" srcOrd="2" destOrd="0" parTransId="{4D9383FC-CFE8-4220-8728-C7EE5BC0FBC4}" sibTransId="{8AD6309E-8682-496B-8A06-4DB09BADA6B2}"/>
    <dgm:cxn modelId="{AC871A9D-81BE-49CF-9AED-08027E8DA378}" type="presOf" srcId="{7959EBCB-F315-42F5-935B-AEEDBE23FA7A}" destId="{5940170C-F491-40A6-A2A0-37AAB8BCE63F}" srcOrd="0" destOrd="4" presId="urn:microsoft.com/office/officeart/2005/8/layout/vList2"/>
    <dgm:cxn modelId="{290A9DA4-1860-4153-AA6F-92B86BAA1F1C}" type="presOf" srcId="{6422C597-B7B0-436E-A892-880DF3A4E326}" destId="{2EA481A8-48FF-4D11-8A2D-0A5E803DD8EA}" srcOrd="0" destOrd="0" presId="urn:microsoft.com/office/officeart/2005/8/layout/vList2"/>
    <dgm:cxn modelId="{343A9CAD-B4AF-40D2-81EF-471B7DFC04DF}" type="presOf" srcId="{00B4AF8D-B689-4A1D-9154-A5D41B36DFE6}" destId="{5940170C-F491-40A6-A2A0-37AAB8BCE63F}" srcOrd="0" destOrd="5" presId="urn:microsoft.com/office/officeart/2005/8/layout/vList2"/>
    <dgm:cxn modelId="{78B423AE-36F5-4631-BB40-B360764B64D0}" type="presOf" srcId="{D55ED34C-D7AB-4D07-A42C-4623EDCE102E}" destId="{5AE3AABD-06EA-4711-889F-2E1941C89374}" srcOrd="0" destOrd="0" presId="urn:microsoft.com/office/officeart/2005/8/layout/vList2"/>
    <dgm:cxn modelId="{4822EEB7-CDE2-4DC8-8066-41FB7509C42A}" srcId="{D55ED34C-D7AB-4D07-A42C-4623EDCE102E}" destId="{3B4379BE-9884-4170-B71C-93B567165FCD}" srcOrd="1" destOrd="0" parTransId="{374FEB2C-6615-444B-8772-1B2F6D7329D4}" sibTransId="{44203ECA-1365-4F54-BE31-455E3B269D19}"/>
    <dgm:cxn modelId="{98821AB8-8A0B-4E39-A1BD-E7EB544EC01A}" srcId="{D55ED34C-D7AB-4D07-A42C-4623EDCE102E}" destId="{00B4AF8D-B689-4A1D-9154-A5D41B36DFE6}" srcOrd="5" destOrd="0" parTransId="{9AEAF07D-BE70-4E97-B1F9-5FF089818461}" sibTransId="{4F28CD6D-0B3F-4204-8857-251CEF649849}"/>
    <dgm:cxn modelId="{70B0E5B9-3F6E-432F-8426-5E45A4B198F5}" type="presOf" srcId="{83531DF6-B874-4A1C-A844-A2A7C81BAA32}" destId="{5940170C-F491-40A6-A2A0-37AAB8BCE63F}" srcOrd="0" destOrd="2" presId="urn:microsoft.com/office/officeart/2005/8/layout/vList2"/>
    <dgm:cxn modelId="{A9607DC3-894B-4F34-9CEE-B0768B1F2E65}" srcId="{D55ED34C-D7AB-4D07-A42C-4623EDCE102E}" destId="{F7240352-6D53-4C6F-AEDD-C20E2BE594DD}" srcOrd="0" destOrd="0" parTransId="{BA98896E-EBA7-4D40-B04D-F53ABDB84368}" sibTransId="{5EA2B282-B02D-4A35-80EC-7E59273679AD}"/>
    <dgm:cxn modelId="{D1B03CEB-B045-47B1-B208-A05F74DE43BB}" type="presOf" srcId="{7C0D9BB6-01B6-42A5-8535-E6FFABA4FCBB}" destId="{5940170C-F491-40A6-A2A0-37AAB8BCE63F}" srcOrd="0" destOrd="3" presId="urn:microsoft.com/office/officeart/2005/8/layout/vList2"/>
    <dgm:cxn modelId="{1ACDB3F7-5DBA-48EE-81D0-3D53D82FA795}" srcId="{D55ED34C-D7AB-4D07-A42C-4623EDCE102E}" destId="{7C0D9BB6-01B6-42A5-8535-E6FFABA4FCBB}" srcOrd="3" destOrd="0" parTransId="{0C2A211A-C8FD-46BA-9024-DA4AA069954E}" sibTransId="{4ADA885D-6586-4600-9F72-5D6ED59EEF92}"/>
    <dgm:cxn modelId="{52C7D194-93A6-4472-8566-1C374D5FCB1B}" type="presParOf" srcId="{2EA481A8-48FF-4D11-8A2D-0A5E803DD8EA}" destId="{5AE3AABD-06EA-4711-889F-2E1941C89374}" srcOrd="0" destOrd="0" presId="urn:microsoft.com/office/officeart/2005/8/layout/vList2"/>
    <dgm:cxn modelId="{C4274CB5-6FE9-47F6-9AD4-374EB7220917}" type="presParOf" srcId="{2EA481A8-48FF-4D11-8A2D-0A5E803DD8EA}" destId="{5940170C-F491-40A6-A2A0-37AAB8BCE63F}"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CC472CE-A27C-4DDC-A291-E26E8D20F038}"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FEFB93C9-B66C-45F0-B1A5-4C06BA3A2BD1}">
      <dgm:prSet/>
      <dgm:spPr/>
      <dgm:t>
        <a:bodyPr/>
        <a:lstStyle/>
        <a:p>
          <a:r>
            <a:rPr lang="en-US" b="0" i="0" baseline="0" dirty="0"/>
            <a:t>The consequences of being found noncompliant can be costly and time-consuming. </a:t>
          </a:r>
          <a:endParaRPr lang="en-US" dirty="0"/>
        </a:p>
      </dgm:t>
    </dgm:pt>
    <dgm:pt modelId="{1EE790EB-6B28-45E8-9C86-0C56865A0741}" type="parTrans" cxnId="{F3736B48-4F32-4395-AFF5-E982434C4E25}">
      <dgm:prSet/>
      <dgm:spPr/>
      <dgm:t>
        <a:bodyPr/>
        <a:lstStyle/>
        <a:p>
          <a:endParaRPr lang="en-US"/>
        </a:p>
      </dgm:t>
    </dgm:pt>
    <dgm:pt modelId="{E6C82476-CE7F-413D-89DB-7989176932CC}" type="sibTrans" cxnId="{F3736B48-4F32-4395-AFF5-E982434C4E25}">
      <dgm:prSet/>
      <dgm:spPr/>
      <dgm:t>
        <a:bodyPr/>
        <a:lstStyle/>
        <a:p>
          <a:endParaRPr lang="en-US"/>
        </a:p>
      </dgm:t>
    </dgm:pt>
    <dgm:pt modelId="{8DAD2CAD-9BC6-490C-BB3D-BCB538DEE085}">
      <dgm:prSet/>
      <dgm:spPr/>
      <dgm:t>
        <a:bodyPr/>
        <a:lstStyle/>
        <a:p>
          <a:r>
            <a:rPr lang="en-US" b="0" i="0" baseline="0" dirty="0"/>
            <a:t>If found noncompliant, the federal government may withhold funds until the deficiency is remedied, suspend or terminate the award, initiate suspension or debarment proceedings or withhold further federal awards for the program. </a:t>
          </a:r>
          <a:endParaRPr lang="en-US" dirty="0"/>
        </a:p>
      </dgm:t>
    </dgm:pt>
    <dgm:pt modelId="{8B50AAAE-4D2B-4391-B31E-1FFE0D3D09BD}" type="parTrans" cxnId="{FCC0E64B-022A-45D6-BBD8-4A261BE321AF}">
      <dgm:prSet/>
      <dgm:spPr/>
      <dgm:t>
        <a:bodyPr/>
        <a:lstStyle/>
        <a:p>
          <a:endParaRPr lang="en-US"/>
        </a:p>
      </dgm:t>
    </dgm:pt>
    <dgm:pt modelId="{4D4EE72A-32A9-45FF-A5CF-EC23908CAA97}" type="sibTrans" cxnId="{FCC0E64B-022A-45D6-BBD8-4A261BE321AF}">
      <dgm:prSet/>
      <dgm:spPr/>
      <dgm:t>
        <a:bodyPr/>
        <a:lstStyle/>
        <a:p>
          <a:endParaRPr lang="en-US"/>
        </a:p>
      </dgm:t>
    </dgm:pt>
    <dgm:pt modelId="{728F3C20-3FD3-4C62-8D1D-DD27BD0A27FC}">
      <dgm:prSet/>
      <dgm:spPr/>
      <dgm:t>
        <a:bodyPr/>
        <a:lstStyle/>
        <a:p>
          <a:r>
            <a:rPr lang="en-US" b="0" i="0" baseline="0" dirty="0"/>
            <a:t>The government may also pursue other available legal actions.</a:t>
          </a:r>
          <a:endParaRPr lang="en-US" dirty="0"/>
        </a:p>
      </dgm:t>
    </dgm:pt>
    <dgm:pt modelId="{C98CC3E3-C491-4D54-8663-A1657CCA0704}" type="parTrans" cxnId="{1BDC728B-C2A0-45F9-A7F6-AFAA11DE1F4F}">
      <dgm:prSet/>
      <dgm:spPr/>
      <dgm:t>
        <a:bodyPr/>
        <a:lstStyle/>
        <a:p>
          <a:endParaRPr lang="en-US"/>
        </a:p>
      </dgm:t>
    </dgm:pt>
    <dgm:pt modelId="{EFCA83FB-97C3-4106-B0B2-B0E3355EF820}" type="sibTrans" cxnId="{1BDC728B-C2A0-45F9-A7F6-AFAA11DE1F4F}">
      <dgm:prSet/>
      <dgm:spPr/>
      <dgm:t>
        <a:bodyPr/>
        <a:lstStyle/>
        <a:p>
          <a:endParaRPr lang="en-US"/>
        </a:p>
      </dgm:t>
    </dgm:pt>
    <dgm:pt modelId="{3EF7B492-EF1B-4336-845B-650037B6CD78}" type="pres">
      <dgm:prSet presAssocID="{DCC472CE-A27C-4DDC-A291-E26E8D20F038}" presName="root" presStyleCnt="0">
        <dgm:presLayoutVars>
          <dgm:dir/>
          <dgm:resizeHandles val="exact"/>
        </dgm:presLayoutVars>
      </dgm:prSet>
      <dgm:spPr/>
    </dgm:pt>
    <dgm:pt modelId="{70202CED-4F0B-4968-BFF5-B639595C9B66}" type="pres">
      <dgm:prSet presAssocID="{FEFB93C9-B66C-45F0-B1A5-4C06BA3A2BD1}" presName="compNode" presStyleCnt="0"/>
      <dgm:spPr/>
    </dgm:pt>
    <dgm:pt modelId="{E76A57C5-5387-4496-AD26-B20C1D8122C3}" type="pres">
      <dgm:prSet presAssocID="{FEFB93C9-B66C-45F0-B1A5-4C06BA3A2BD1}" presName="bgRect" presStyleLbl="bgShp" presStyleIdx="0" presStyleCnt="3" custLinFactNeighborY="2433"/>
      <dgm:spPr>
        <a:solidFill>
          <a:srgbClr val="D7EEEF"/>
        </a:solidFill>
      </dgm:spPr>
    </dgm:pt>
    <dgm:pt modelId="{4B9205E7-FAE5-405F-970D-52EF18920902}" type="pres">
      <dgm:prSet presAssocID="{FEFB93C9-B66C-45F0-B1A5-4C06BA3A2BD1}" presName="iconRect" presStyleLbl="node1" presStyleIdx="0" presStyleCnt="3"/>
      <dgm:spPr>
        <a:noFill/>
        <a:ln>
          <a:noFill/>
        </a:ln>
      </dgm:spPr>
      <dgm:extLst>
        <a:ext uri="{E40237B7-FDA0-4F09-8148-C483321AD2D9}">
          <dgm14:cNvPr xmlns:dgm14="http://schemas.microsoft.com/office/drawing/2010/diagram" id="0" name="" descr="Braille"/>
        </a:ext>
      </dgm:extLst>
    </dgm:pt>
    <dgm:pt modelId="{8FB03F13-7D7C-46BE-81CC-1C7E280FDD9E}" type="pres">
      <dgm:prSet presAssocID="{FEFB93C9-B66C-45F0-B1A5-4C06BA3A2BD1}" presName="spaceRect" presStyleCnt="0"/>
      <dgm:spPr/>
    </dgm:pt>
    <dgm:pt modelId="{99F40174-1638-4E44-B10C-88305849E41E}" type="pres">
      <dgm:prSet presAssocID="{FEFB93C9-B66C-45F0-B1A5-4C06BA3A2BD1}" presName="parTx" presStyleLbl="revTx" presStyleIdx="0" presStyleCnt="3">
        <dgm:presLayoutVars>
          <dgm:chMax val="0"/>
          <dgm:chPref val="0"/>
        </dgm:presLayoutVars>
      </dgm:prSet>
      <dgm:spPr/>
    </dgm:pt>
    <dgm:pt modelId="{CA1928E7-386E-4559-8D14-34AFBFB6129B}" type="pres">
      <dgm:prSet presAssocID="{E6C82476-CE7F-413D-89DB-7989176932CC}" presName="sibTrans" presStyleCnt="0"/>
      <dgm:spPr/>
    </dgm:pt>
    <dgm:pt modelId="{3747041B-EF9D-4C55-97F8-29D0E8CA93A9}" type="pres">
      <dgm:prSet presAssocID="{8DAD2CAD-9BC6-490C-BB3D-BCB538DEE085}" presName="compNode" presStyleCnt="0"/>
      <dgm:spPr/>
    </dgm:pt>
    <dgm:pt modelId="{72B07AA3-6135-4419-8229-21F7F9F00A52}" type="pres">
      <dgm:prSet presAssocID="{8DAD2CAD-9BC6-490C-BB3D-BCB538DEE085}" presName="bgRect" presStyleLbl="bgShp" presStyleIdx="1" presStyleCnt="3" custLinFactNeighborY="69"/>
      <dgm:spPr/>
    </dgm:pt>
    <dgm:pt modelId="{BD3D473B-1007-48B9-A792-5938FC4446DF}" type="pres">
      <dgm:prSet presAssocID="{8DAD2CAD-9BC6-490C-BB3D-BCB538DEE085}" presName="iconRect" presStyleLbl="node1" presStyleIdx="1" presStyleCnt="3"/>
      <dgm:spPr>
        <a:noFill/>
        <a:ln>
          <a:noFill/>
        </a:ln>
      </dgm:spPr>
    </dgm:pt>
    <dgm:pt modelId="{60296496-5405-4AAB-BB30-D7C2A0A1599D}" type="pres">
      <dgm:prSet presAssocID="{8DAD2CAD-9BC6-490C-BB3D-BCB538DEE085}" presName="spaceRect" presStyleCnt="0"/>
      <dgm:spPr/>
    </dgm:pt>
    <dgm:pt modelId="{060B2B4E-45A5-457A-9B66-56F1A3985A37}" type="pres">
      <dgm:prSet presAssocID="{8DAD2CAD-9BC6-490C-BB3D-BCB538DEE085}" presName="parTx" presStyleLbl="revTx" presStyleIdx="1" presStyleCnt="3">
        <dgm:presLayoutVars>
          <dgm:chMax val="0"/>
          <dgm:chPref val="0"/>
        </dgm:presLayoutVars>
      </dgm:prSet>
      <dgm:spPr/>
    </dgm:pt>
    <dgm:pt modelId="{04FCA1F3-5574-4523-A3D5-E12D3D9C89DB}" type="pres">
      <dgm:prSet presAssocID="{4D4EE72A-32A9-45FF-A5CF-EC23908CAA97}" presName="sibTrans" presStyleCnt="0"/>
      <dgm:spPr/>
    </dgm:pt>
    <dgm:pt modelId="{E729E774-B050-4AEB-A062-FA8E1B404752}" type="pres">
      <dgm:prSet presAssocID="{728F3C20-3FD3-4C62-8D1D-DD27BD0A27FC}" presName="compNode" presStyleCnt="0"/>
      <dgm:spPr/>
    </dgm:pt>
    <dgm:pt modelId="{E4E6870C-D15F-425F-A730-FC4D3888BA97}" type="pres">
      <dgm:prSet presAssocID="{728F3C20-3FD3-4C62-8D1D-DD27BD0A27FC}" presName="bgRect" presStyleLbl="bgShp" presStyleIdx="2" presStyleCnt="3" custLinFactNeighborY="-2753"/>
      <dgm:spPr/>
    </dgm:pt>
    <dgm:pt modelId="{24AB0F5E-5AFB-42E3-BF3C-264D2442EC25}" type="pres">
      <dgm:prSet presAssocID="{728F3C20-3FD3-4C62-8D1D-DD27BD0A27FC}" presName="iconRect" presStyleLbl="node1" presStyleIdx="2" presStyleCnt="3"/>
      <dgm:spPr>
        <a:noFill/>
        <a:ln>
          <a:noFill/>
        </a:ln>
      </dgm:spPr>
    </dgm:pt>
    <dgm:pt modelId="{48A8D4CE-BA27-45BA-A235-24E56D416132}" type="pres">
      <dgm:prSet presAssocID="{728F3C20-3FD3-4C62-8D1D-DD27BD0A27FC}" presName="spaceRect" presStyleCnt="0"/>
      <dgm:spPr/>
    </dgm:pt>
    <dgm:pt modelId="{84A1F583-3AC9-4124-9B8E-B3D156D4CE86}" type="pres">
      <dgm:prSet presAssocID="{728F3C20-3FD3-4C62-8D1D-DD27BD0A27FC}" presName="parTx" presStyleLbl="revTx" presStyleIdx="2" presStyleCnt="3">
        <dgm:presLayoutVars>
          <dgm:chMax val="0"/>
          <dgm:chPref val="0"/>
        </dgm:presLayoutVars>
      </dgm:prSet>
      <dgm:spPr/>
    </dgm:pt>
  </dgm:ptLst>
  <dgm:cxnLst>
    <dgm:cxn modelId="{F3736B48-4F32-4395-AFF5-E982434C4E25}" srcId="{DCC472CE-A27C-4DDC-A291-E26E8D20F038}" destId="{FEFB93C9-B66C-45F0-B1A5-4C06BA3A2BD1}" srcOrd="0" destOrd="0" parTransId="{1EE790EB-6B28-45E8-9C86-0C56865A0741}" sibTransId="{E6C82476-CE7F-413D-89DB-7989176932CC}"/>
    <dgm:cxn modelId="{FCC0E64B-022A-45D6-BBD8-4A261BE321AF}" srcId="{DCC472CE-A27C-4DDC-A291-E26E8D20F038}" destId="{8DAD2CAD-9BC6-490C-BB3D-BCB538DEE085}" srcOrd="1" destOrd="0" parTransId="{8B50AAAE-4D2B-4391-B31E-1FFE0D3D09BD}" sibTransId="{4D4EE72A-32A9-45FF-A5CF-EC23908CAA97}"/>
    <dgm:cxn modelId="{1FAEA179-2C7E-49B3-9DD3-0145A5664AAC}" type="presOf" srcId="{728F3C20-3FD3-4C62-8D1D-DD27BD0A27FC}" destId="{84A1F583-3AC9-4124-9B8E-B3D156D4CE86}" srcOrd="0" destOrd="0" presId="urn:microsoft.com/office/officeart/2018/2/layout/IconVerticalSolidList"/>
    <dgm:cxn modelId="{1BDC728B-C2A0-45F9-A7F6-AFAA11DE1F4F}" srcId="{DCC472CE-A27C-4DDC-A291-E26E8D20F038}" destId="{728F3C20-3FD3-4C62-8D1D-DD27BD0A27FC}" srcOrd="2" destOrd="0" parTransId="{C98CC3E3-C491-4D54-8663-A1657CCA0704}" sibTransId="{EFCA83FB-97C3-4106-B0B2-B0E3355EF820}"/>
    <dgm:cxn modelId="{D78231A9-AB85-4BB0-83A6-E3DB5254CDCC}" type="presOf" srcId="{FEFB93C9-B66C-45F0-B1A5-4C06BA3A2BD1}" destId="{99F40174-1638-4E44-B10C-88305849E41E}" srcOrd="0" destOrd="0" presId="urn:microsoft.com/office/officeart/2018/2/layout/IconVerticalSolidList"/>
    <dgm:cxn modelId="{58E2CBCB-FB84-4A36-8F7D-8027A96666A4}" type="presOf" srcId="{DCC472CE-A27C-4DDC-A291-E26E8D20F038}" destId="{3EF7B492-EF1B-4336-845B-650037B6CD78}" srcOrd="0" destOrd="0" presId="urn:microsoft.com/office/officeart/2018/2/layout/IconVerticalSolidList"/>
    <dgm:cxn modelId="{128FFEFC-3190-496B-A3BB-EE3BAA15B96E}" type="presOf" srcId="{8DAD2CAD-9BC6-490C-BB3D-BCB538DEE085}" destId="{060B2B4E-45A5-457A-9B66-56F1A3985A37}" srcOrd="0" destOrd="0" presId="urn:microsoft.com/office/officeart/2018/2/layout/IconVerticalSolidList"/>
    <dgm:cxn modelId="{9D8E67E3-D56C-4D73-99A3-7CDDD09746BF}" type="presParOf" srcId="{3EF7B492-EF1B-4336-845B-650037B6CD78}" destId="{70202CED-4F0B-4968-BFF5-B639595C9B66}" srcOrd="0" destOrd="0" presId="urn:microsoft.com/office/officeart/2018/2/layout/IconVerticalSolidList"/>
    <dgm:cxn modelId="{9BD15371-5408-44CD-ACCD-8B7A01C98FF9}" type="presParOf" srcId="{70202CED-4F0B-4968-BFF5-B639595C9B66}" destId="{E76A57C5-5387-4496-AD26-B20C1D8122C3}" srcOrd="0" destOrd="0" presId="urn:microsoft.com/office/officeart/2018/2/layout/IconVerticalSolidList"/>
    <dgm:cxn modelId="{3830C4E8-7FAF-4658-84BB-4771DAA59FEC}" type="presParOf" srcId="{70202CED-4F0B-4968-BFF5-B639595C9B66}" destId="{4B9205E7-FAE5-405F-970D-52EF18920902}" srcOrd="1" destOrd="0" presId="urn:microsoft.com/office/officeart/2018/2/layout/IconVerticalSolidList"/>
    <dgm:cxn modelId="{B57763AA-61EC-45D8-8BBF-0A1A748FD4AB}" type="presParOf" srcId="{70202CED-4F0B-4968-BFF5-B639595C9B66}" destId="{8FB03F13-7D7C-46BE-81CC-1C7E280FDD9E}" srcOrd="2" destOrd="0" presId="urn:microsoft.com/office/officeart/2018/2/layout/IconVerticalSolidList"/>
    <dgm:cxn modelId="{90C19D9F-DE5D-4AB3-9C53-6C5915C66416}" type="presParOf" srcId="{70202CED-4F0B-4968-BFF5-B639595C9B66}" destId="{99F40174-1638-4E44-B10C-88305849E41E}" srcOrd="3" destOrd="0" presId="urn:microsoft.com/office/officeart/2018/2/layout/IconVerticalSolidList"/>
    <dgm:cxn modelId="{A4893A56-69D3-43AF-A571-05DFC999B868}" type="presParOf" srcId="{3EF7B492-EF1B-4336-845B-650037B6CD78}" destId="{CA1928E7-386E-4559-8D14-34AFBFB6129B}" srcOrd="1" destOrd="0" presId="urn:microsoft.com/office/officeart/2018/2/layout/IconVerticalSolidList"/>
    <dgm:cxn modelId="{9C452519-7451-41F2-9F15-7B53DA164E5A}" type="presParOf" srcId="{3EF7B492-EF1B-4336-845B-650037B6CD78}" destId="{3747041B-EF9D-4C55-97F8-29D0E8CA93A9}" srcOrd="2" destOrd="0" presId="urn:microsoft.com/office/officeart/2018/2/layout/IconVerticalSolidList"/>
    <dgm:cxn modelId="{69FE4729-A324-4B83-A5AC-F0211635F668}" type="presParOf" srcId="{3747041B-EF9D-4C55-97F8-29D0E8CA93A9}" destId="{72B07AA3-6135-4419-8229-21F7F9F00A52}" srcOrd="0" destOrd="0" presId="urn:microsoft.com/office/officeart/2018/2/layout/IconVerticalSolidList"/>
    <dgm:cxn modelId="{B6280515-2FEC-4B2F-8278-06D3CA0EED0C}" type="presParOf" srcId="{3747041B-EF9D-4C55-97F8-29D0E8CA93A9}" destId="{BD3D473B-1007-48B9-A792-5938FC4446DF}" srcOrd="1" destOrd="0" presId="urn:microsoft.com/office/officeart/2018/2/layout/IconVerticalSolidList"/>
    <dgm:cxn modelId="{AEDC2BB4-1FBD-4698-9001-C91DF511BFAB}" type="presParOf" srcId="{3747041B-EF9D-4C55-97F8-29D0E8CA93A9}" destId="{60296496-5405-4AAB-BB30-D7C2A0A1599D}" srcOrd="2" destOrd="0" presId="urn:microsoft.com/office/officeart/2018/2/layout/IconVerticalSolidList"/>
    <dgm:cxn modelId="{F7018217-F0F9-4CEF-8955-21F716FC9D44}" type="presParOf" srcId="{3747041B-EF9D-4C55-97F8-29D0E8CA93A9}" destId="{060B2B4E-45A5-457A-9B66-56F1A3985A37}" srcOrd="3" destOrd="0" presId="urn:microsoft.com/office/officeart/2018/2/layout/IconVerticalSolidList"/>
    <dgm:cxn modelId="{6CE0D010-2926-4B88-A203-349377FCE2E6}" type="presParOf" srcId="{3EF7B492-EF1B-4336-845B-650037B6CD78}" destId="{04FCA1F3-5574-4523-A3D5-E12D3D9C89DB}" srcOrd="3" destOrd="0" presId="urn:microsoft.com/office/officeart/2018/2/layout/IconVerticalSolidList"/>
    <dgm:cxn modelId="{B3F7DA07-99CF-4B60-8FFF-CB95EE7F802F}" type="presParOf" srcId="{3EF7B492-EF1B-4336-845B-650037B6CD78}" destId="{E729E774-B050-4AEB-A062-FA8E1B404752}" srcOrd="4" destOrd="0" presId="urn:microsoft.com/office/officeart/2018/2/layout/IconVerticalSolidList"/>
    <dgm:cxn modelId="{0E4B7DC6-A385-4D23-B64D-8F417E58DE8D}" type="presParOf" srcId="{E729E774-B050-4AEB-A062-FA8E1B404752}" destId="{E4E6870C-D15F-425F-A730-FC4D3888BA97}" srcOrd="0" destOrd="0" presId="urn:microsoft.com/office/officeart/2018/2/layout/IconVerticalSolidList"/>
    <dgm:cxn modelId="{C26B72CE-009C-4FDE-B18C-D610B474BBA9}" type="presParOf" srcId="{E729E774-B050-4AEB-A062-FA8E1B404752}" destId="{24AB0F5E-5AFB-42E3-BF3C-264D2442EC25}" srcOrd="1" destOrd="0" presId="urn:microsoft.com/office/officeart/2018/2/layout/IconVerticalSolidList"/>
    <dgm:cxn modelId="{6125ED55-41CD-4C3E-A3F1-A90E7F58FB2A}" type="presParOf" srcId="{E729E774-B050-4AEB-A062-FA8E1B404752}" destId="{48A8D4CE-BA27-45BA-A235-24E56D416132}" srcOrd="2" destOrd="0" presId="urn:microsoft.com/office/officeart/2018/2/layout/IconVerticalSolidList"/>
    <dgm:cxn modelId="{633AABF7-D4D5-44F3-B368-E09D9136BE62}" type="presParOf" srcId="{E729E774-B050-4AEB-A062-FA8E1B404752}" destId="{84A1F583-3AC9-4124-9B8E-B3D156D4CE86}" srcOrd="3" destOrd="0" presId="urn:microsoft.com/office/officeart/2018/2/layout/IconVerticalSoli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5C0185E-5CC7-48AF-833A-4DC167E7015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975E3E49-A49F-4AB7-A63F-4EAB6E7159E8}">
      <dgm:prSet phldrT="[Text]"/>
      <dgm:spPr>
        <a:solidFill>
          <a:srgbClr val="D7EEEF"/>
        </a:solidFill>
      </dgm:spPr>
      <dgm:t>
        <a:bodyPr/>
        <a:lstStyle/>
        <a:p>
          <a:r>
            <a:rPr lang="en-US" dirty="0">
              <a:solidFill>
                <a:schemeClr val="tx1"/>
              </a:solidFill>
            </a:rPr>
            <a:t>Inadequate support for sole source vendor</a:t>
          </a:r>
        </a:p>
      </dgm:t>
    </dgm:pt>
    <dgm:pt modelId="{2B25FA89-C80F-49E4-83A0-A8D8140198BC}" type="parTrans" cxnId="{298EFAC2-1816-4164-95A4-8713D7E2FFE0}">
      <dgm:prSet/>
      <dgm:spPr/>
      <dgm:t>
        <a:bodyPr/>
        <a:lstStyle/>
        <a:p>
          <a:endParaRPr lang="en-US"/>
        </a:p>
      </dgm:t>
    </dgm:pt>
    <dgm:pt modelId="{A1DE2223-90AB-4C7E-8747-797AA6987B09}" type="sibTrans" cxnId="{298EFAC2-1816-4164-95A4-8713D7E2FFE0}">
      <dgm:prSet/>
      <dgm:spPr/>
      <dgm:t>
        <a:bodyPr/>
        <a:lstStyle/>
        <a:p>
          <a:endParaRPr lang="en-US"/>
        </a:p>
      </dgm:t>
    </dgm:pt>
    <dgm:pt modelId="{954F597A-1AC7-41C9-88FC-E23D09E5A6B7}">
      <dgm:prSet phldrT="[Text]"/>
      <dgm:spPr>
        <a:solidFill>
          <a:srgbClr val="D7EEEF"/>
        </a:solidFill>
      </dgm:spPr>
      <dgm:t>
        <a:bodyPr/>
        <a:lstStyle/>
        <a:p>
          <a:r>
            <a:rPr lang="en-US" dirty="0">
              <a:solidFill>
                <a:schemeClr val="tx1"/>
              </a:solidFill>
            </a:rPr>
            <a:t>Lack of supporting documentation in the vendor file</a:t>
          </a:r>
        </a:p>
      </dgm:t>
    </dgm:pt>
    <dgm:pt modelId="{4409D46D-5A99-4232-9A61-3BA58C74563D}" type="parTrans" cxnId="{F2655C91-1A85-41EB-A66D-549AC8C1BAAE}">
      <dgm:prSet/>
      <dgm:spPr/>
      <dgm:t>
        <a:bodyPr/>
        <a:lstStyle/>
        <a:p>
          <a:endParaRPr lang="en-US"/>
        </a:p>
      </dgm:t>
    </dgm:pt>
    <dgm:pt modelId="{D2F56096-C428-4853-8963-6764A915E6B2}" type="sibTrans" cxnId="{F2655C91-1A85-41EB-A66D-549AC8C1BAAE}">
      <dgm:prSet/>
      <dgm:spPr/>
      <dgm:t>
        <a:bodyPr/>
        <a:lstStyle/>
        <a:p>
          <a:endParaRPr lang="en-US"/>
        </a:p>
      </dgm:t>
    </dgm:pt>
    <dgm:pt modelId="{26318918-1634-4976-86CA-B554E9D2D060}">
      <dgm:prSet phldrT="[Text]"/>
      <dgm:spPr>
        <a:solidFill>
          <a:srgbClr val="D7EEEF"/>
        </a:solidFill>
      </dgm:spPr>
      <dgm:t>
        <a:bodyPr/>
        <a:lstStyle/>
        <a:p>
          <a:r>
            <a:rPr lang="en-US" dirty="0">
              <a:solidFill>
                <a:schemeClr val="tx1"/>
              </a:solidFill>
            </a:rPr>
            <a:t>Lack of documentation to support contractor’s suspension and debarment status</a:t>
          </a:r>
        </a:p>
      </dgm:t>
    </dgm:pt>
    <dgm:pt modelId="{B2DCA43B-9CD6-41B8-A853-A286E6037B88}" type="parTrans" cxnId="{F8F8D247-235C-4F4F-96EE-14B7C751AE38}">
      <dgm:prSet/>
      <dgm:spPr/>
      <dgm:t>
        <a:bodyPr/>
        <a:lstStyle/>
        <a:p>
          <a:endParaRPr lang="en-US"/>
        </a:p>
      </dgm:t>
    </dgm:pt>
    <dgm:pt modelId="{BDA63CA5-C95D-4FD6-9D4B-E25E434AB6ED}" type="sibTrans" cxnId="{F8F8D247-235C-4F4F-96EE-14B7C751AE38}">
      <dgm:prSet/>
      <dgm:spPr/>
      <dgm:t>
        <a:bodyPr/>
        <a:lstStyle/>
        <a:p>
          <a:endParaRPr lang="en-US"/>
        </a:p>
      </dgm:t>
    </dgm:pt>
    <dgm:pt modelId="{335CE4C0-1F82-441A-BAE3-CAFD40A9D3A7}" type="pres">
      <dgm:prSet presAssocID="{F5C0185E-5CC7-48AF-833A-4DC167E70151}" presName="Name0" presStyleCnt="0">
        <dgm:presLayoutVars>
          <dgm:chMax val="7"/>
          <dgm:chPref val="7"/>
          <dgm:dir/>
        </dgm:presLayoutVars>
      </dgm:prSet>
      <dgm:spPr/>
    </dgm:pt>
    <dgm:pt modelId="{BF5B4F17-4C51-4F13-BCDE-3054297A3922}" type="pres">
      <dgm:prSet presAssocID="{F5C0185E-5CC7-48AF-833A-4DC167E70151}" presName="Name1" presStyleCnt="0"/>
      <dgm:spPr/>
    </dgm:pt>
    <dgm:pt modelId="{F3C1ACBE-D628-4618-B02E-DF343679DDEA}" type="pres">
      <dgm:prSet presAssocID="{F5C0185E-5CC7-48AF-833A-4DC167E70151}" presName="cycle" presStyleCnt="0"/>
      <dgm:spPr/>
    </dgm:pt>
    <dgm:pt modelId="{1E60B28E-D365-4BF6-AE2A-5618C79BF56D}" type="pres">
      <dgm:prSet presAssocID="{F5C0185E-5CC7-48AF-833A-4DC167E70151}" presName="srcNode" presStyleLbl="node1" presStyleIdx="0" presStyleCnt="3"/>
      <dgm:spPr/>
    </dgm:pt>
    <dgm:pt modelId="{2F822F42-2156-4F3D-B356-0A7021E95F3F}" type="pres">
      <dgm:prSet presAssocID="{F5C0185E-5CC7-48AF-833A-4DC167E70151}" presName="conn" presStyleLbl="parChTrans1D2" presStyleIdx="0" presStyleCnt="1"/>
      <dgm:spPr/>
    </dgm:pt>
    <dgm:pt modelId="{916E84FA-236D-4702-A837-0FF6A0316D9E}" type="pres">
      <dgm:prSet presAssocID="{F5C0185E-5CC7-48AF-833A-4DC167E70151}" presName="extraNode" presStyleLbl="node1" presStyleIdx="0" presStyleCnt="3"/>
      <dgm:spPr/>
    </dgm:pt>
    <dgm:pt modelId="{9D0E36C5-BE43-4F05-B2DA-7799CD3CB113}" type="pres">
      <dgm:prSet presAssocID="{F5C0185E-5CC7-48AF-833A-4DC167E70151}" presName="dstNode" presStyleLbl="node1" presStyleIdx="0" presStyleCnt="3"/>
      <dgm:spPr/>
    </dgm:pt>
    <dgm:pt modelId="{106B6790-5C48-4594-A7A5-F0B0BEBBE4CA}" type="pres">
      <dgm:prSet presAssocID="{975E3E49-A49F-4AB7-A63F-4EAB6E7159E8}" presName="text_1" presStyleLbl="node1" presStyleIdx="0" presStyleCnt="3">
        <dgm:presLayoutVars>
          <dgm:bulletEnabled val="1"/>
        </dgm:presLayoutVars>
      </dgm:prSet>
      <dgm:spPr/>
    </dgm:pt>
    <dgm:pt modelId="{6DCFFD2B-865B-4B9C-80C5-B60422EE014E}" type="pres">
      <dgm:prSet presAssocID="{975E3E49-A49F-4AB7-A63F-4EAB6E7159E8}" presName="accent_1" presStyleCnt="0"/>
      <dgm:spPr/>
    </dgm:pt>
    <dgm:pt modelId="{BB5E2BA9-9666-4696-A21B-2D8AFFE4C2FF}" type="pres">
      <dgm:prSet presAssocID="{975E3E49-A49F-4AB7-A63F-4EAB6E7159E8}" presName="accentRepeatNode" presStyleLbl="solidFgAcc1" presStyleIdx="0" presStyleCnt="3"/>
      <dgm:spPr/>
    </dgm:pt>
    <dgm:pt modelId="{1CD00B51-7719-4D7C-BA80-20F7393BAE38}" type="pres">
      <dgm:prSet presAssocID="{954F597A-1AC7-41C9-88FC-E23D09E5A6B7}" presName="text_2" presStyleLbl="node1" presStyleIdx="1" presStyleCnt="3">
        <dgm:presLayoutVars>
          <dgm:bulletEnabled val="1"/>
        </dgm:presLayoutVars>
      </dgm:prSet>
      <dgm:spPr/>
    </dgm:pt>
    <dgm:pt modelId="{8CA86FAF-071E-4FF3-AC86-1FA410FC725F}" type="pres">
      <dgm:prSet presAssocID="{954F597A-1AC7-41C9-88FC-E23D09E5A6B7}" presName="accent_2" presStyleCnt="0"/>
      <dgm:spPr/>
    </dgm:pt>
    <dgm:pt modelId="{5D9DB55C-D39E-4160-B5E4-49DE5277BBC4}" type="pres">
      <dgm:prSet presAssocID="{954F597A-1AC7-41C9-88FC-E23D09E5A6B7}" presName="accentRepeatNode" presStyleLbl="solidFgAcc1" presStyleIdx="1" presStyleCnt="3"/>
      <dgm:spPr/>
    </dgm:pt>
    <dgm:pt modelId="{6BDE36C2-71D2-4749-B8F5-DA72379F8B98}" type="pres">
      <dgm:prSet presAssocID="{26318918-1634-4976-86CA-B554E9D2D060}" presName="text_3" presStyleLbl="node1" presStyleIdx="2" presStyleCnt="3">
        <dgm:presLayoutVars>
          <dgm:bulletEnabled val="1"/>
        </dgm:presLayoutVars>
      </dgm:prSet>
      <dgm:spPr/>
    </dgm:pt>
    <dgm:pt modelId="{424DE4A4-93EE-4B4A-AD0B-86EE11254B33}" type="pres">
      <dgm:prSet presAssocID="{26318918-1634-4976-86CA-B554E9D2D060}" presName="accent_3" presStyleCnt="0"/>
      <dgm:spPr/>
    </dgm:pt>
    <dgm:pt modelId="{09215331-9137-4131-8899-A086A40A8F13}" type="pres">
      <dgm:prSet presAssocID="{26318918-1634-4976-86CA-B554E9D2D060}" presName="accentRepeatNode" presStyleLbl="solidFgAcc1" presStyleIdx="2" presStyleCnt="3"/>
      <dgm:spPr/>
    </dgm:pt>
  </dgm:ptLst>
  <dgm:cxnLst>
    <dgm:cxn modelId="{79D67925-5D23-4BE2-B2AC-4A529EF49728}" type="presOf" srcId="{975E3E49-A49F-4AB7-A63F-4EAB6E7159E8}" destId="{106B6790-5C48-4594-A7A5-F0B0BEBBE4CA}" srcOrd="0" destOrd="0" presId="urn:microsoft.com/office/officeart/2008/layout/VerticalCurvedList"/>
    <dgm:cxn modelId="{81F41A2B-2419-4609-BEF3-10C0D39E17C9}" type="presOf" srcId="{954F597A-1AC7-41C9-88FC-E23D09E5A6B7}" destId="{1CD00B51-7719-4D7C-BA80-20F7393BAE38}" srcOrd="0" destOrd="0" presId="urn:microsoft.com/office/officeart/2008/layout/VerticalCurvedList"/>
    <dgm:cxn modelId="{CEAC1533-2A89-493F-9C25-02662F35F1DA}" type="presOf" srcId="{26318918-1634-4976-86CA-B554E9D2D060}" destId="{6BDE36C2-71D2-4749-B8F5-DA72379F8B98}" srcOrd="0" destOrd="0" presId="urn:microsoft.com/office/officeart/2008/layout/VerticalCurvedList"/>
    <dgm:cxn modelId="{32526E3A-31B7-4679-94F4-4B6961DA2F20}" type="presOf" srcId="{F5C0185E-5CC7-48AF-833A-4DC167E70151}" destId="{335CE4C0-1F82-441A-BAE3-CAFD40A9D3A7}" srcOrd="0" destOrd="0" presId="urn:microsoft.com/office/officeart/2008/layout/VerticalCurvedList"/>
    <dgm:cxn modelId="{F8F8D247-235C-4F4F-96EE-14B7C751AE38}" srcId="{F5C0185E-5CC7-48AF-833A-4DC167E70151}" destId="{26318918-1634-4976-86CA-B554E9D2D060}" srcOrd="2" destOrd="0" parTransId="{B2DCA43B-9CD6-41B8-A853-A286E6037B88}" sibTransId="{BDA63CA5-C95D-4FD6-9D4B-E25E434AB6ED}"/>
    <dgm:cxn modelId="{F2655C91-1A85-41EB-A66D-549AC8C1BAAE}" srcId="{F5C0185E-5CC7-48AF-833A-4DC167E70151}" destId="{954F597A-1AC7-41C9-88FC-E23D09E5A6B7}" srcOrd="1" destOrd="0" parTransId="{4409D46D-5A99-4232-9A61-3BA58C74563D}" sibTransId="{D2F56096-C428-4853-8963-6764A915E6B2}"/>
    <dgm:cxn modelId="{298EFAC2-1816-4164-95A4-8713D7E2FFE0}" srcId="{F5C0185E-5CC7-48AF-833A-4DC167E70151}" destId="{975E3E49-A49F-4AB7-A63F-4EAB6E7159E8}" srcOrd="0" destOrd="0" parTransId="{2B25FA89-C80F-49E4-83A0-A8D8140198BC}" sibTransId="{A1DE2223-90AB-4C7E-8747-797AA6987B09}"/>
    <dgm:cxn modelId="{7496A4F5-85C2-4412-A4DB-0D62EA33C771}" type="presOf" srcId="{A1DE2223-90AB-4C7E-8747-797AA6987B09}" destId="{2F822F42-2156-4F3D-B356-0A7021E95F3F}" srcOrd="0" destOrd="0" presId="urn:microsoft.com/office/officeart/2008/layout/VerticalCurvedList"/>
    <dgm:cxn modelId="{CF73F0B7-F270-474C-8B70-1F5459BADF7F}" type="presParOf" srcId="{335CE4C0-1F82-441A-BAE3-CAFD40A9D3A7}" destId="{BF5B4F17-4C51-4F13-BCDE-3054297A3922}" srcOrd="0" destOrd="0" presId="urn:microsoft.com/office/officeart/2008/layout/VerticalCurvedList"/>
    <dgm:cxn modelId="{872BFF41-A8D5-4D4E-934F-AC9659E72D5F}" type="presParOf" srcId="{BF5B4F17-4C51-4F13-BCDE-3054297A3922}" destId="{F3C1ACBE-D628-4618-B02E-DF343679DDEA}" srcOrd="0" destOrd="0" presId="urn:microsoft.com/office/officeart/2008/layout/VerticalCurvedList"/>
    <dgm:cxn modelId="{09B95644-5612-4A0C-925F-CC098BF53962}" type="presParOf" srcId="{F3C1ACBE-D628-4618-B02E-DF343679DDEA}" destId="{1E60B28E-D365-4BF6-AE2A-5618C79BF56D}" srcOrd="0" destOrd="0" presId="urn:microsoft.com/office/officeart/2008/layout/VerticalCurvedList"/>
    <dgm:cxn modelId="{E6828182-E784-4144-A360-90C4010280FD}" type="presParOf" srcId="{F3C1ACBE-D628-4618-B02E-DF343679DDEA}" destId="{2F822F42-2156-4F3D-B356-0A7021E95F3F}" srcOrd="1" destOrd="0" presId="urn:microsoft.com/office/officeart/2008/layout/VerticalCurvedList"/>
    <dgm:cxn modelId="{01B32B28-E615-4E85-8C12-C4FB6490840C}" type="presParOf" srcId="{F3C1ACBE-D628-4618-B02E-DF343679DDEA}" destId="{916E84FA-236D-4702-A837-0FF6A0316D9E}" srcOrd="2" destOrd="0" presId="urn:microsoft.com/office/officeart/2008/layout/VerticalCurvedList"/>
    <dgm:cxn modelId="{6E3A5A87-C872-4728-A090-663877132DC6}" type="presParOf" srcId="{F3C1ACBE-D628-4618-B02E-DF343679DDEA}" destId="{9D0E36C5-BE43-4F05-B2DA-7799CD3CB113}" srcOrd="3" destOrd="0" presId="urn:microsoft.com/office/officeart/2008/layout/VerticalCurvedList"/>
    <dgm:cxn modelId="{6B6CAD84-72F9-42F7-A51E-299DB43F4533}" type="presParOf" srcId="{BF5B4F17-4C51-4F13-BCDE-3054297A3922}" destId="{106B6790-5C48-4594-A7A5-F0B0BEBBE4CA}" srcOrd="1" destOrd="0" presId="urn:microsoft.com/office/officeart/2008/layout/VerticalCurvedList"/>
    <dgm:cxn modelId="{0AC81F6B-E932-4A66-A800-CF6A9418D2F8}" type="presParOf" srcId="{BF5B4F17-4C51-4F13-BCDE-3054297A3922}" destId="{6DCFFD2B-865B-4B9C-80C5-B60422EE014E}" srcOrd="2" destOrd="0" presId="urn:microsoft.com/office/officeart/2008/layout/VerticalCurvedList"/>
    <dgm:cxn modelId="{99EE1767-07C3-4EE2-B7DE-5DAF38616C16}" type="presParOf" srcId="{6DCFFD2B-865B-4B9C-80C5-B60422EE014E}" destId="{BB5E2BA9-9666-4696-A21B-2D8AFFE4C2FF}" srcOrd="0" destOrd="0" presId="urn:microsoft.com/office/officeart/2008/layout/VerticalCurvedList"/>
    <dgm:cxn modelId="{5B7B8F2A-E436-4C03-B4C4-AEA7B6F8315A}" type="presParOf" srcId="{BF5B4F17-4C51-4F13-BCDE-3054297A3922}" destId="{1CD00B51-7719-4D7C-BA80-20F7393BAE38}" srcOrd="3" destOrd="0" presId="urn:microsoft.com/office/officeart/2008/layout/VerticalCurvedList"/>
    <dgm:cxn modelId="{0B83AA28-83B1-4E47-8159-AC6D94DFBB28}" type="presParOf" srcId="{BF5B4F17-4C51-4F13-BCDE-3054297A3922}" destId="{8CA86FAF-071E-4FF3-AC86-1FA410FC725F}" srcOrd="4" destOrd="0" presId="urn:microsoft.com/office/officeart/2008/layout/VerticalCurvedList"/>
    <dgm:cxn modelId="{EB533255-A306-410F-8773-90198BD5C1AD}" type="presParOf" srcId="{8CA86FAF-071E-4FF3-AC86-1FA410FC725F}" destId="{5D9DB55C-D39E-4160-B5E4-49DE5277BBC4}" srcOrd="0" destOrd="0" presId="urn:microsoft.com/office/officeart/2008/layout/VerticalCurvedList"/>
    <dgm:cxn modelId="{7B0000CD-977D-4136-8B40-975EBC496FC3}" type="presParOf" srcId="{BF5B4F17-4C51-4F13-BCDE-3054297A3922}" destId="{6BDE36C2-71D2-4749-B8F5-DA72379F8B98}" srcOrd="5" destOrd="0" presId="urn:microsoft.com/office/officeart/2008/layout/VerticalCurvedList"/>
    <dgm:cxn modelId="{A09F764B-023B-4A47-8FC7-8EB34E7C933F}" type="presParOf" srcId="{BF5B4F17-4C51-4F13-BCDE-3054297A3922}" destId="{424DE4A4-93EE-4B4A-AD0B-86EE11254B33}" srcOrd="6" destOrd="0" presId="urn:microsoft.com/office/officeart/2008/layout/VerticalCurvedList"/>
    <dgm:cxn modelId="{AC16852A-5AE9-4B59-9302-D6462AC431DE}" type="presParOf" srcId="{424DE4A4-93EE-4B4A-AD0B-86EE11254B33}" destId="{09215331-9137-4131-8899-A086A40A8F13}"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C265567-7F12-4DF7-A241-0F9F21322741}"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15B52CC8-4CC0-47A1-B28A-98DDF58A875A}">
      <dgm:prSet/>
      <dgm:spPr/>
      <dgm:t>
        <a:bodyPr/>
        <a:lstStyle/>
        <a:p>
          <a:r>
            <a:rPr lang="en-US"/>
            <a:t>Subaward does not contain required information</a:t>
          </a:r>
        </a:p>
      </dgm:t>
    </dgm:pt>
    <dgm:pt modelId="{463D4629-AA2A-4584-84CA-A49B79C4910D}" type="parTrans" cxnId="{B403D472-6CA7-4146-9C43-8531D572768C}">
      <dgm:prSet/>
      <dgm:spPr/>
      <dgm:t>
        <a:bodyPr/>
        <a:lstStyle/>
        <a:p>
          <a:endParaRPr lang="en-US"/>
        </a:p>
      </dgm:t>
    </dgm:pt>
    <dgm:pt modelId="{EF31912C-9CEC-4FB3-841F-0D8652E0D546}" type="sibTrans" cxnId="{B403D472-6CA7-4146-9C43-8531D572768C}">
      <dgm:prSet/>
      <dgm:spPr/>
      <dgm:t>
        <a:bodyPr/>
        <a:lstStyle/>
        <a:p>
          <a:endParaRPr lang="en-US"/>
        </a:p>
      </dgm:t>
    </dgm:pt>
    <dgm:pt modelId="{88E99BE1-1A1F-491F-BE2B-2D85F5D735CE}">
      <dgm:prSet/>
      <dgm:spPr/>
      <dgm:t>
        <a:bodyPr/>
        <a:lstStyle/>
        <a:p>
          <a:r>
            <a:rPr lang="en-US" dirty="0"/>
            <a:t>Subs are not monitored timely (in accordance with pass-through entity procedures)</a:t>
          </a:r>
        </a:p>
      </dgm:t>
    </dgm:pt>
    <dgm:pt modelId="{1DF5C92C-6678-44FB-A340-48CA08DEEB70}" type="parTrans" cxnId="{2DA9E045-0AF4-486C-A0A2-6E1A33CBE5A9}">
      <dgm:prSet/>
      <dgm:spPr/>
      <dgm:t>
        <a:bodyPr/>
        <a:lstStyle/>
        <a:p>
          <a:endParaRPr lang="en-US"/>
        </a:p>
      </dgm:t>
    </dgm:pt>
    <dgm:pt modelId="{5DFA46D2-3845-42CA-9FBD-D1DDF4BDDBB2}" type="sibTrans" cxnId="{2DA9E045-0AF4-486C-A0A2-6E1A33CBE5A9}">
      <dgm:prSet/>
      <dgm:spPr/>
      <dgm:t>
        <a:bodyPr/>
        <a:lstStyle/>
        <a:p>
          <a:endParaRPr lang="en-US"/>
        </a:p>
      </dgm:t>
    </dgm:pt>
    <dgm:pt modelId="{56F3F281-07F6-42DD-8801-1BB7C751765C}">
      <dgm:prSet/>
      <dgm:spPr/>
      <dgm:t>
        <a:bodyPr/>
        <a:lstStyle/>
        <a:p>
          <a:r>
            <a:rPr lang="en-US"/>
            <a:t>Lack of written procedures of subrecipient process</a:t>
          </a:r>
        </a:p>
      </dgm:t>
    </dgm:pt>
    <dgm:pt modelId="{582E29CC-1630-4B2A-BBD3-2C5FC3BF2D18}" type="parTrans" cxnId="{B050FFF1-26AB-4B6C-B5DC-202B2103D7FE}">
      <dgm:prSet/>
      <dgm:spPr/>
      <dgm:t>
        <a:bodyPr/>
        <a:lstStyle/>
        <a:p>
          <a:endParaRPr lang="en-US"/>
        </a:p>
      </dgm:t>
    </dgm:pt>
    <dgm:pt modelId="{4158CEF3-613F-4846-9005-0D1EA313A3F0}" type="sibTrans" cxnId="{B050FFF1-26AB-4B6C-B5DC-202B2103D7FE}">
      <dgm:prSet/>
      <dgm:spPr/>
      <dgm:t>
        <a:bodyPr/>
        <a:lstStyle/>
        <a:p>
          <a:endParaRPr lang="en-US"/>
        </a:p>
      </dgm:t>
    </dgm:pt>
    <dgm:pt modelId="{4E6136D3-BDD2-40A0-8AC4-17A96D72E7B1}">
      <dgm:prSet/>
      <dgm:spPr/>
      <dgm:t>
        <a:bodyPr/>
        <a:lstStyle/>
        <a:p>
          <a:r>
            <a:rPr lang="en-US"/>
            <a:t>Inadequate monitoring documentation maintained</a:t>
          </a:r>
        </a:p>
      </dgm:t>
    </dgm:pt>
    <dgm:pt modelId="{66B16362-E0DD-450A-A4C1-BDB128106F61}" type="parTrans" cxnId="{38198679-4A03-47B2-AB2A-5D4C63AB2023}">
      <dgm:prSet/>
      <dgm:spPr/>
      <dgm:t>
        <a:bodyPr/>
        <a:lstStyle/>
        <a:p>
          <a:endParaRPr lang="en-US"/>
        </a:p>
      </dgm:t>
    </dgm:pt>
    <dgm:pt modelId="{20D1B676-AA76-4603-9931-83EEE3C3DC16}" type="sibTrans" cxnId="{38198679-4A03-47B2-AB2A-5D4C63AB2023}">
      <dgm:prSet/>
      <dgm:spPr/>
      <dgm:t>
        <a:bodyPr/>
        <a:lstStyle/>
        <a:p>
          <a:endParaRPr lang="en-US"/>
        </a:p>
      </dgm:t>
    </dgm:pt>
    <dgm:pt modelId="{C689A3D1-977F-4915-8CB4-28C8586E1ABF}">
      <dgm:prSet/>
      <dgm:spPr/>
      <dgm:t>
        <a:bodyPr/>
        <a:lstStyle/>
        <a:p>
          <a:r>
            <a:rPr lang="en-US"/>
            <a:t>Lack of proper identification of noncompliant subrecipients and noncompliance remedies</a:t>
          </a:r>
        </a:p>
      </dgm:t>
    </dgm:pt>
    <dgm:pt modelId="{626EA063-F132-478A-B753-1E1BDBC29189}" type="parTrans" cxnId="{98623A9C-76D9-40C0-B1B7-3BBED8B67425}">
      <dgm:prSet/>
      <dgm:spPr/>
      <dgm:t>
        <a:bodyPr/>
        <a:lstStyle/>
        <a:p>
          <a:endParaRPr lang="en-US"/>
        </a:p>
      </dgm:t>
    </dgm:pt>
    <dgm:pt modelId="{7EAB9D5A-DE0A-4DDE-AFF4-1652B0208AC0}" type="sibTrans" cxnId="{98623A9C-76D9-40C0-B1B7-3BBED8B67425}">
      <dgm:prSet/>
      <dgm:spPr/>
      <dgm:t>
        <a:bodyPr/>
        <a:lstStyle/>
        <a:p>
          <a:endParaRPr lang="en-US"/>
        </a:p>
      </dgm:t>
    </dgm:pt>
    <dgm:pt modelId="{CECD5DC3-106C-4B9F-BB98-A426DDDC3B63}">
      <dgm:prSet/>
      <dgm:spPr/>
      <dgm:t>
        <a:bodyPr/>
        <a:lstStyle/>
        <a:p>
          <a:r>
            <a:rPr lang="en-US" dirty="0"/>
            <a:t>FFATA reporting not performed (most common finding)</a:t>
          </a:r>
        </a:p>
      </dgm:t>
    </dgm:pt>
    <dgm:pt modelId="{B5A50EB6-1F56-45C6-B16A-FF7A93EE2266}" type="parTrans" cxnId="{AD14A388-B250-466A-BB42-7874DDE6B365}">
      <dgm:prSet/>
      <dgm:spPr/>
      <dgm:t>
        <a:bodyPr/>
        <a:lstStyle/>
        <a:p>
          <a:endParaRPr lang="en-US"/>
        </a:p>
      </dgm:t>
    </dgm:pt>
    <dgm:pt modelId="{DD5780DE-0247-4FB3-B414-C5F39A7E32FC}" type="sibTrans" cxnId="{AD14A388-B250-466A-BB42-7874DDE6B365}">
      <dgm:prSet/>
      <dgm:spPr/>
      <dgm:t>
        <a:bodyPr/>
        <a:lstStyle/>
        <a:p>
          <a:endParaRPr lang="en-US"/>
        </a:p>
      </dgm:t>
    </dgm:pt>
    <dgm:pt modelId="{30668CB6-8DA9-4ACB-B20A-AB85CBAE207D}" type="pres">
      <dgm:prSet presAssocID="{7C265567-7F12-4DF7-A241-0F9F21322741}" presName="root" presStyleCnt="0">
        <dgm:presLayoutVars>
          <dgm:dir/>
          <dgm:resizeHandles val="exact"/>
        </dgm:presLayoutVars>
      </dgm:prSet>
      <dgm:spPr/>
    </dgm:pt>
    <dgm:pt modelId="{FD5CBC38-04AB-4326-8096-CF5573463855}" type="pres">
      <dgm:prSet presAssocID="{15B52CC8-4CC0-47A1-B28A-98DDF58A875A}" presName="compNode" presStyleCnt="0"/>
      <dgm:spPr/>
    </dgm:pt>
    <dgm:pt modelId="{A87506E4-9959-4A97-BE79-49BFC489060F}" type="pres">
      <dgm:prSet presAssocID="{15B52CC8-4CC0-47A1-B28A-98DDF58A875A}" presName="bgRect" presStyleLbl="bgShp" presStyleIdx="0" presStyleCnt="6"/>
      <dgm:spPr/>
    </dgm:pt>
    <dgm:pt modelId="{2FEFD7C8-46F0-4A98-B29D-4E708F6953FE}" type="pres">
      <dgm:prSet presAssocID="{15B52CC8-4CC0-47A1-B28A-98DDF58A875A}"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Irritant"/>
        </a:ext>
      </dgm:extLst>
    </dgm:pt>
    <dgm:pt modelId="{9F13347E-1EE9-483B-AB72-8B6E689CBB1E}" type="pres">
      <dgm:prSet presAssocID="{15B52CC8-4CC0-47A1-B28A-98DDF58A875A}" presName="spaceRect" presStyleCnt="0"/>
      <dgm:spPr/>
    </dgm:pt>
    <dgm:pt modelId="{C9FA2EDB-0113-4AC3-837A-EE00A304ADB5}" type="pres">
      <dgm:prSet presAssocID="{15B52CC8-4CC0-47A1-B28A-98DDF58A875A}" presName="parTx" presStyleLbl="revTx" presStyleIdx="0" presStyleCnt="6">
        <dgm:presLayoutVars>
          <dgm:chMax val="0"/>
          <dgm:chPref val="0"/>
        </dgm:presLayoutVars>
      </dgm:prSet>
      <dgm:spPr/>
    </dgm:pt>
    <dgm:pt modelId="{711EC8E1-518E-4598-B1A8-713AA8BDF732}" type="pres">
      <dgm:prSet presAssocID="{EF31912C-9CEC-4FB3-841F-0D8652E0D546}" presName="sibTrans" presStyleCnt="0"/>
      <dgm:spPr/>
    </dgm:pt>
    <dgm:pt modelId="{BF4C0EC0-EA7C-4661-9D22-0A3521A0AD24}" type="pres">
      <dgm:prSet presAssocID="{88E99BE1-1A1F-491F-BE2B-2D85F5D735CE}" presName="compNode" presStyleCnt="0"/>
      <dgm:spPr/>
    </dgm:pt>
    <dgm:pt modelId="{243A6B18-5298-4E04-A9B5-1657C1F029ED}" type="pres">
      <dgm:prSet presAssocID="{88E99BE1-1A1F-491F-BE2B-2D85F5D735CE}" presName="bgRect" presStyleLbl="bgShp" presStyleIdx="1" presStyleCnt="6"/>
      <dgm:spPr/>
    </dgm:pt>
    <dgm:pt modelId="{EBB26BEB-2004-48F7-BEFF-5E4FC1A0BC7E}" type="pres">
      <dgm:prSet presAssocID="{88E99BE1-1A1F-491F-BE2B-2D85F5D735CE}" presName="iconRect" presStyleLbl="node1" presStyleIdx="1" presStyleCnt="6"/>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lock outline"/>
        </a:ext>
      </dgm:extLst>
    </dgm:pt>
    <dgm:pt modelId="{BC05A727-6E33-4010-A52A-F8B24CCFE87F}" type="pres">
      <dgm:prSet presAssocID="{88E99BE1-1A1F-491F-BE2B-2D85F5D735CE}" presName="spaceRect" presStyleCnt="0"/>
      <dgm:spPr/>
    </dgm:pt>
    <dgm:pt modelId="{06BE99B3-EA17-41CC-BA89-7F4CEEB10238}" type="pres">
      <dgm:prSet presAssocID="{88E99BE1-1A1F-491F-BE2B-2D85F5D735CE}" presName="parTx" presStyleLbl="revTx" presStyleIdx="1" presStyleCnt="6">
        <dgm:presLayoutVars>
          <dgm:chMax val="0"/>
          <dgm:chPref val="0"/>
        </dgm:presLayoutVars>
      </dgm:prSet>
      <dgm:spPr/>
    </dgm:pt>
    <dgm:pt modelId="{4B4BE682-D8A6-4D89-8375-44F2B5F73822}" type="pres">
      <dgm:prSet presAssocID="{5DFA46D2-3845-42CA-9FBD-D1DDF4BDDBB2}" presName="sibTrans" presStyleCnt="0"/>
      <dgm:spPr/>
    </dgm:pt>
    <dgm:pt modelId="{E2BB584D-338E-4291-9F99-50A13D4A6CE3}" type="pres">
      <dgm:prSet presAssocID="{56F3F281-07F6-42DD-8801-1BB7C751765C}" presName="compNode" presStyleCnt="0"/>
      <dgm:spPr/>
    </dgm:pt>
    <dgm:pt modelId="{CDE318E0-4F3A-4401-8823-B74965D92A4E}" type="pres">
      <dgm:prSet presAssocID="{56F3F281-07F6-42DD-8801-1BB7C751765C}" presName="bgRect" presStyleLbl="bgShp" presStyleIdx="2" presStyleCnt="6"/>
      <dgm:spPr/>
    </dgm:pt>
    <dgm:pt modelId="{AECC973E-44CE-4AD5-A1E5-51E9D16EE314}" type="pres">
      <dgm:prSet presAssocID="{56F3F281-07F6-42DD-8801-1BB7C751765C}"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ument"/>
        </a:ext>
      </dgm:extLst>
    </dgm:pt>
    <dgm:pt modelId="{FA6456A0-6AAE-42B3-9FC0-C435A3975A26}" type="pres">
      <dgm:prSet presAssocID="{56F3F281-07F6-42DD-8801-1BB7C751765C}" presName="spaceRect" presStyleCnt="0"/>
      <dgm:spPr/>
    </dgm:pt>
    <dgm:pt modelId="{FB7AAD1E-A803-4609-8BAD-E56BF947AFF3}" type="pres">
      <dgm:prSet presAssocID="{56F3F281-07F6-42DD-8801-1BB7C751765C}" presName="parTx" presStyleLbl="revTx" presStyleIdx="2" presStyleCnt="6">
        <dgm:presLayoutVars>
          <dgm:chMax val="0"/>
          <dgm:chPref val="0"/>
        </dgm:presLayoutVars>
      </dgm:prSet>
      <dgm:spPr/>
    </dgm:pt>
    <dgm:pt modelId="{1A4B3A61-5D0A-4460-813B-34462B53F3E3}" type="pres">
      <dgm:prSet presAssocID="{4158CEF3-613F-4846-9005-0D1EA313A3F0}" presName="sibTrans" presStyleCnt="0"/>
      <dgm:spPr/>
    </dgm:pt>
    <dgm:pt modelId="{3BE5400A-DBB7-43E7-9D87-10DBFBDF3830}" type="pres">
      <dgm:prSet presAssocID="{4E6136D3-BDD2-40A0-8AC4-17A96D72E7B1}" presName="compNode" presStyleCnt="0"/>
      <dgm:spPr/>
    </dgm:pt>
    <dgm:pt modelId="{6086AB62-A37B-4616-9B78-02192BBEF06D}" type="pres">
      <dgm:prSet presAssocID="{4E6136D3-BDD2-40A0-8AC4-17A96D72E7B1}" presName="bgRect" presStyleLbl="bgShp" presStyleIdx="3" presStyleCnt="6"/>
      <dgm:spPr/>
    </dgm:pt>
    <dgm:pt modelId="{F9F69E88-D9AD-47AF-9902-4FC46AE99136}" type="pres">
      <dgm:prSet presAssocID="{4E6136D3-BDD2-40A0-8AC4-17A96D72E7B1}"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 List"/>
        </a:ext>
      </dgm:extLst>
    </dgm:pt>
    <dgm:pt modelId="{3617668B-0246-4D03-9122-22AE609D01C6}" type="pres">
      <dgm:prSet presAssocID="{4E6136D3-BDD2-40A0-8AC4-17A96D72E7B1}" presName="spaceRect" presStyleCnt="0"/>
      <dgm:spPr/>
    </dgm:pt>
    <dgm:pt modelId="{69C52737-5EFD-4942-B039-9DD1CB21E23C}" type="pres">
      <dgm:prSet presAssocID="{4E6136D3-BDD2-40A0-8AC4-17A96D72E7B1}" presName="parTx" presStyleLbl="revTx" presStyleIdx="3" presStyleCnt="6">
        <dgm:presLayoutVars>
          <dgm:chMax val="0"/>
          <dgm:chPref val="0"/>
        </dgm:presLayoutVars>
      </dgm:prSet>
      <dgm:spPr/>
    </dgm:pt>
    <dgm:pt modelId="{E70361B5-8182-467D-8629-03CA88F2E459}" type="pres">
      <dgm:prSet presAssocID="{20D1B676-AA76-4603-9931-83EEE3C3DC16}" presName="sibTrans" presStyleCnt="0"/>
      <dgm:spPr/>
    </dgm:pt>
    <dgm:pt modelId="{D54DD590-7C2C-4E65-B833-4405A898556B}" type="pres">
      <dgm:prSet presAssocID="{C689A3D1-977F-4915-8CB4-28C8586E1ABF}" presName="compNode" presStyleCnt="0"/>
      <dgm:spPr/>
    </dgm:pt>
    <dgm:pt modelId="{9E371D26-2A9B-417A-85BA-D72AFA2CB126}" type="pres">
      <dgm:prSet presAssocID="{C689A3D1-977F-4915-8CB4-28C8586E1ABF}" presName="bgRect" presStyleLbl="bgShp" presStyleIdx="4" presStyleCnt="6"/>
      <dgm:spPr/>
    </dgm:pt>
    <dgm:pt modelId="{54948B17-23AD-41BD-9276-99BD8F57F5EF}" type="pres">
      <dgm:prSet presAssocID="{C689A3D1-977F-4915-8CB4-28C8586E1ABF}"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Warning"/>
        </a:ext>
      </dgm:extLst>
    </dgm:pt>
    <dgm:pt modelId="{5D568F85-2671-47EB-BB63-EB3FF6A01301}" type="pres">
      <dgm:prSet presAssocID="{C689A3D1-977F-4915-8CB4-28C8586E1ABF}" presName="spaceRect" presStyleCnt="0"/>
      <dgm:spPr/>
    </dgm:pt>
    <dgm:pt modelId="{BE672816-7DDC-40C7-B35B-5C8E352B3A67}" type="pres">
      <dgm:prSet presAssocID="{C689A3D1-977F-4915-8CB4-28C8586E1ABF}" presName="parTx" presStyleLbl="revTx" presStyleIdx="4" presStyleCnt="6">
        <dgm:presLayoutVars>
          <dgm:chMax val="0"/>
          <dgm:chPref val="0"/>
        </dgm:presLayoutVars>
      </dgm:prSet>
      <dgm:spPr/>
    </dgm:pt>
    <dgm:pt modelId="{F34F7A91-EFAF-4214-999C-DEC9E0C7240F}" type="pres">
      <dgm:prSet presAssocID="{7EAB9D5A-DE0A-4DDE-AFF4-1652B0208AC0}" presName="sibTrans" presStyleCnt="0"/>
      <dgm:spPr/>
    </dgm:pt>
    <dgm:pt modelId="{E8F99874-E4AF-474C-8C79-45E0B87F4C52}" type="pres">
      <dgm:prSet presAssocID="{CECD5DC3-106C-4B9F-BB98-A426DDDC3B63}" presName="compNode" presStyleCnt="0"/>
      <dgm:spPr/>
    </dgm:pt>
    <dgm:pt modelId="{A58F1B48-DFD0-4DBB-88E7-08BC4E3C5676}" type="pres">
      <dgm:prSet presAssocID="{CECD5DC3-106C-4B9F-BB98-A426DDDC3B63}" presName="bgRect" presStyleLbl="bgShp" presStyleIdx="5" presStyleCnt="6"/>
      <dgm:spPr/>
    </dgm:pt>
    <dgm:pt modelId="{2FD51BA2-F1DD-4033-B2B3-F29053110C47}" type="pres">
      <dgm:prSet presAssocID="{CECD5DC3-106C-4B9F-BB98-A426DDDC3B63}"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Statistics"/>
        </a:ext>
      </dgm:extLst>
    </dgm:pt>
    <dgm:pt modelId="{4B5B3486-10DA-43E8-90A0-3C066D084EC6}" type="pres">
      <dgm:prSet presAssocID="{CECD5DC3-106C-4B9F-BB98-A426DDDC3B63}" presName="spaceRect" presStyleCnt="0"/>
      <dgm:spPr/>
    </dgm:pt>
    <dgm:pt modelId="{E77FB94C-5E4E-4A6E-9DF6-F2CA6AFDB186}" type="pres">
      <dgm:prSet presAssocID="{CECD5DC3-106C-4B9F-BB98-A426DDDC3B63}" presName="parTx" presStyleLbl="revTx" presStyleIdx="5" presStyleCnt="6">
        <dgm:presLayoutVars>
          <dgm:chMax val="0"/>
          <dgm:chPref val="0"/>
        </dgm:presLayoutVars>
      </dgm:prSet>
      <dgm:spPr/>
    </dgm:pt>
  </dgm:ptLst>
  <dgm:cxnLst>
    <dgm:cxn modelId="{4CC18923-260E-44E8-A5ED-840FFF425D0E}" type="presOf" srcId="{56F3F281-07F6-42DD-8801-1BB7C751765C}" destId="{FB7AAD1E-A803-4609-8BAD-E56BF947AFF3}" srcOrd="0" destOrd="0" presId="urn:microsoft.com/office/officeart/2018/2/layout/IconVerticalSolidList"/>
    <dgm:cxn modelId="{2DA9E045-0AF4-486C-A0A2-6E1A33CBE5A9}" srcId="{7C265567-7F12-4DF7-A241-0F9F21322741}" destId="{88E99BE1-1A1F-491F-BE2B-2D85F5D735CE}" srcOrd="1" destOrd="0" parTransId="{1DF5C92C-6678-44FB-A340-48CA08DEEB70}" sibTransId="{5DFA46D2-3845-42CA-9FBD-D1DDF4BDDBB2}"/>
    <dgm:cxn modelId="{E0E5DC4A-1B02-4525-BD0A-BFCED152086C}" type="presOf" srcId="{15B52CC8-4CC0-47A1-B28A-98DDF58A875A}" destId="{C9FA2EDB-0113-4AC3-837A-EE00A304ADB5}" srcOrd="0" destOrd="0" presId="urn:microsoft.com/office/officeart/2018/2/layout/IconVerticalSolidList"/>
    <dgm:cxn modelId="{2D328651-170F-4F95-BA28-227B2349AD03}" type="presOf" srcId="{4E6136D3-BDD2-40A0-8AC4-17A96D72E7B1}" destId="{69C52737-5EFD-4942-B039-9DD1CB21E23C}" srcOrd="0" destOrd="0" presId="urn:microsoft.com/office/officeart/2018/2/layout/IconVerticalSolidList"/>
    <dgm:cxn modelId="{DA84AB51-BE52-4CBA-8C6C-A8E2C614CCCA}" type="presOf" srcId="{88E99BE1-1A1F-491F-BE2B-2D85F5D735CE}" destId="{06BE99B3-EA17-41CC-BA89-7F4CEEB10238}" srcOrd="0" destOrd="0" presId="urn:microsoft.com/office/officeart/2018/2/layout/IconVerticalSolidList"/>
    <dgm:cxn modelId="{B403D472-6CA7-4146-9C43-8531D572768C}" srcId="{7C265567-7F12-4DF7-A241-0F9F21322741}" destId="{15B52CC8-4CC0-47A1-B28A-98DDF58A875A}" srcOrd="0" destOrd="0" parTransId="{463D4629-AA2A-4584-84CA-A49B79C4910D}" sibTransId="{EF31912C-9CEC-4FB3-841F-0D8652E0D546}"/>
    <dgm:cxn modelId="{BC67E555-A0F5-4B7C-973D-6D1097FC74BA}" type="presOf" srcId="{CECD5DC3-106C-4B9F-BB98-A426DDDC3B63}" destId="{E77FB94C-5E4E-4A6E-9DF6-F2CA6AFDB186}" srcOrd="0" destOrd="0" presId="urn:microsoft.com/office/officeart/2018/2/layout/IconVerticalSolidList"/>
    <dgm:cxn modelId="{EBC03E57-0E3B-4321-820B-78471E24136B}" type="presOf" srcId="{7C265567-7F12-4DF7-A241-0F9F21322741}" destId="{30668CB6-8DA9-4ACB-B20A-AB85CBAE207D}" srcOrd="0" destOrd="0" presId="urn:microsoft.com/office/officeart/2018/2/layout/IconVerticalSolidList"/>
    <dgm:cxn modelId="{38198679-4A03-47B2-AB2A-5D4C63AB2023}" srcId="{7C265567-7F12-4DF7-A241-0F9F21322741}" destId="{4E6136D3-BDD2-40A0-8AC4-17A96D72E7B1}" srcOrd="3" destOrd="0" parTransId="{66B16362-E0DD-450A-A4C1-BDB128106F61}" sibTransId="{20D1B676-AA76-4603-9931-83EEE3C3DC16}"/>
    <dgm:cxn modelId="{AD14A388-B250-466A-BB42-7874DDE6B365}" srcId="{7C265567-7F12-4DF7-A241-0F9F21322741}" destId="{CECD5DC3-106C-4B9F-BB98-A426DDDC3B63}" srcOrd="5" destOrd="0" parTransId="{B5A50EB6-1F56-45C6-B16A-FF7A93EE2266}" sibTransId="{DD5780DE-0247-4FB3-B414-C5F39A7E32FC}"/>
    <dgm:cxn modelId="{98623A9C-76D9-40C0-B1B7-3BBED8B67425}" srcId="{7C265567-7F12-4DF7-A241-0F9F21322741}" destId="{C689A3D1-977F-4915-8CB4-28C8586E1ABF}" srcOrd="4" destOrd="0" parTransId="{626EA063-F132-478A-B753-1E1BDBC29189}" sibTransId="{7EAB9D5A-DE0A-4DDE-AFF4-1652B0208AC0}"/>
    <dgm:cxn modelId="{E09520C7-D8E4-42EF-943B-88793AF3C806}" type="presOf" srcId="{C689A3D1-977F-4915-8CB4-28C8586E1ABF}" destId="{BE672816-7DDC-40C7-B35B-5C8E352B3A67}" srcOrd="0" destOrd="0" presId="urn:microsoft.com/office/officeart/2018/2/layout/IconVerticalSolidList"/>
    <dgm:cxn modelId="{B050FFF1-26AB-4B6C-B5DC-202B2103D7FE}" srcId="{7C265567-7F12-4DF7-A241-0F9F21322741}" destId="{56F3F281-07F6-42DD-8801-1BB7C751765C}" srcOrd="2" destOrd="0" parTransId="{582E29CC-1630-4B2A-BBD3-2C5FC3BF2D18}" sibTransId="{4158CEF3-613F-4846-9005-0D1EA313A3F0}"/>
    <dgm:cxn modelId="{44AB6AB7-F94B-4933-BFAB-DC98053F72C0}" type="presParOf" srcId="{30668CB6-8DA9-4ACB-B20A-AB85CBAE207D}" destId="{FD5CBC38-04AB-4326-8096-CF5573463855}" srcOrd="0" destOrd="0" presId="urn:microsoft.com/office/officeart/2018/2/layout/IconVerticalSolidList"/>
    <dgm:cxn modelId="{B39DD2B6-FD98-49A4-BD2E-D99D16640D0B}" type="presParOf" srcId="{FD5CBC38-04AB-4326-8096-CF5573463855}" destId="{A87506E4-9959-4A97-BE79-49BFC489060F}" srcOrd="0" destOrd="0" presId="urn:microsoft.com/office/officeart/2018/2/layout/IconVerticalSolidList"/>
    <dgm:cxn modelId="{77CA4AC6-5A86-42B3-BD29-4F26B75B1DB1}" type="presParOf" srcId="{FD5CBC38-04AB-4326-8096-CF5573463855}" destId="{2FEFD7C8-46F0-4A98-B29D-4E708F6953FE}" srcOrd="1" destOrd="0" presId="urn:microsoft.com/office/officeart/2018/2/layout/IconVerticalSolidList"/>
    <dgm:cxn modelId="{9FAAC000-1378-467A-91DF-9BB54CEF878F}" type="presParOf" srcId="{FD5CBC38-04AB-4326-8096-CF5573463855}" destId="{9F13347E-1EE9-483B-AB72-8B6E689CBB1E}" srcOrd="2" destOrd="0" presId="urn:microsoft.com/office/officeart/2018/2/layout/IconVerticalSolidList"/>
    <dgm:cxn modelId="{367B8899-6C93-4AC3-AB5D-1D9EC373986C}" type="presParOf" srcId="{FD5CBC38-04AB-4326-8096-CF5573463855}" destId="{C9FA2EDB-0113-4AC3-837A-EE00A304ADB5}" srcOrd="3" destOrd="0" presId="urn:microsoft.com/office/officeart/2018/2/layout/IconVerticalSolidList"/>
    <dgm:cxn modelId="{6BBE5F57-F14A-468F-B8C7-BDAD4254BAFC}" type="presParOf" srcId="{30668CB6-8DA9-4ACB-B20A-AB85CBAE207D}" destId="{711EC8E1-518E-4598-B1A8-713AA8BDF732}" srcOrd="1" destOrd="0" presId="urn:microsoft.com/office/officeart/2018/2/layout/IconVerticalSolidList"/>
    <dgm:cxn modelId="{E9472F6C-4D52-43E0-A439-B06AC58A3268}" type="presParOf" srcId="{30668CB6-8DA9-4ACB-B20A-AB85CBAE207D}" destId="{BF4C0EC0-EA7C-4661-9D22-0A3521A0AD24}" srcOrd="2" destOrd="0" presId="urn:microsoft.com/office/officeart/2018/2/layout/IconVerticalSolidList"/>
    <dgm:cxn modelId="{A8D9E655-28C7-4427-B2A3-8DC60EF52841}" type="presParOf" srcId="{BF4C0EC0-EA7C-4661-9D22-0A3521A0AD24}" destId="{243A6B18-5298-4E04-A9B5-1657C1F029ED}" srcOrd="0" destOrd="0" presId="urn:microsoft.com/office/officeart/2018/2/layout/IconVerticalSolidList"/>
    <dgm:cxn modelId="{F8D4869F-718C-41A9-BB61-B1AA13875A14}" type="presParOf" srcId="{BF4C0EC0-EA7C-4661-9D22-0A3521A0AD24}" destId="{EBB26BEB-2004-48F7-BEFF-5E4FC1A0BC7E}" srcOrd="1" destOrd="0" presId="urn:microsoft.com/office/officeart/2018/2/layout/IconVerticalSolidList"/>
    <dgm:cxn modelId="{DA87FD92-8BE5-4D8B-BF1A-3B8CDCE5E4ED}" type="presParOf" srcId="{BF4C0EC0-EA7C-4661-9D22-0A3521A0AD24}" destId="{BC05A727-6E33-4010-A52A-F8B24CCFE87F}" srcOrd="2" destOrd="0" presId="urn:microsoft.com/office/officeart/2018/2/layout/IconVerticalSolidList"/>
    <dgm:cxn modelId="{8F2CEFE1-5796-4330-A622-695311564F5B}" type="presParOf" srcId="{BF4C0EC0-EA7C-4661-9D22-0A3521A0AD24}" destId="{06BE99B3-EA17-41CC-BA89-7F4CEEB10238}" srcOrd="3" destOrd="0" presId="urn:microsoft.com/office/officeart/2018/2/layout/IconVerticalSolidList"/>
    <dgm:cxn modelId="{67D3C022-EF9C-4238-94BB-3E7E6271ABE7}" type="presParOf" srcId="{30668CB6-8DA9-4ACB-B20A-AB85CBAE207D}" destId="{4B4BE682-D8A6-4D89-8375-44F2B5F73822}" srcOrd="3" destOrd="0" presId="urn:microsoft.com/office/officeart/2018/2/layout/IconVerticalSolidList"/>
    <dgm:cxn modelId="{2752E720-0C5A-4519-A812-376EE664F824}" type="presParOf" srcId="{30668CB6-8DA9-4ACB-B20A-AB85CBAE207D}" destId="{E2BB584D-338E-4291-9F99-50A13D4A6CE3}" srcOrd="4" destOrd="0" presId="urn:microsoft.com/office/officeart/2018/2/layout/IconVerticalSolidList"/>
    <dgm:cxn modelId="{66DAF375-EAD0-449B-97D7-1D4216A44756}" type="presParOf" srcId="{E2BB584D-338E-4291-9F99-50A13D4A6CE3}" destId="{CDE318E0-4F3A-4401-8823-B74965D92A4E}" srcOrd="0" destOrd="0" presId="urn:microsoft.com/office/officeart/2018/2/layout/IconVerticalSolidList"/>
    <dgm:cxn modelId="{32007801-78FD-45E8-A6A4-6D1A3C6C2874}" type="presParOf" srcId="{E2BB584D-338E-4291-9F99-50A13D4A6CE3}" destId="{AECC973E-44CE-4AD5-A1E5-51E9D16EE314}" srcOrd="1" destOrd="0" presId="urn:microsoft.com/office/officeart/2018/2/layout/IconVerticalSolidList"/>
    <dgm:cxn modelId="{49148F82-C5C8-4A87-9AEA-07CDD9E16985}" type="presParOf" srcId="{E2BB584D-338E-4291-9F99-50A13D4A6CE3}" destId="{FA6456A0-6AAE-42B3-9FC0-C435A3975A26}" srcOrd="2" destOrd="0" presId="urn:microsoft.com/office/officeart/2018/2/layout/IconVerticalSolidList"/>
    <dgm:cxn modelId="{B1B10550-3E5A-4B59-BD10-1044FFDCD861}" type="presParOf" srcId="{E2BB584D-338E-4291-9F99-50A13D4A6CE3}" destId="{FB7AAD1E-A803-4609-8BAD-E56BF947AFF3}" srcOrd="3" destOrd="0" presId="urn:microsoft.com/office/officeart/2018/2/layout/IconVerticalSolidList"/>
    <dgm:cxn modelId="{8B587D02-DA06-4608-927F-E5738F30BBCE}" type="presParOf" srcId="{30668CB6-8DA9-4ACB-B20A-AB85CBAE207D}" destId="{1A4B3A61-5D0A-4460-813B-34462B53F3E3}" srcOrd="5" destOrd="0" presId="urn:microsoft.com/office/officeart/2018/2/layout/IconVerticalSolidList"/>
    <dgm:cxn modelId="{3BF4BEE1-2F0A-4858-AD79-94EF1EE2E84C}" type="presParOf" srcId="{30668CB6-8DA9-4ACB-B20A-AB85CBAE207D}" destId="{3BE5400A-DBB7-43E7-9D87-10DBFBDF3830}" srcOrd="6" destOrd="0" presId="urn:microsoft.com/office/officeart/2018/2/layout/IconVerticalSolidList"/>
    <dgm:cxn modelId="{517BE04F-2049-4FC9-96BA-7BDEFFA40CC6}" type="presParOf" srcId="{3BE5400A-DBB7-43E7-9D87-10DBFBDF3830}" destId="{6086AB62-A37B-4616-9B78-02192BBEF06D}" srcOrd="0" destOrd="0" presId="urn:microsoft.com/office/officeart/2018/2/layout/IconVerticalSolidList"/>
    <dgm:cxn modelId="{9A92D9B8-5074-4935-9E4C-5022A63A859C}" type="presParOf" srcId="{3BE5400A-DBB7-43E7-9D87-10DBFBDF3830}" destId="{F9F69E88-D9AD-47AF-9902-4FC46AE99136}" srcOrd="1" destOrd="0" presId="urn:microsoft.com/office/officeart/2018/2/layout/IconVerticalSolidList"/>
    <dgm:cxn modelId="{0C85C574-BA67-4B00-BAB3-1C8ACF88BC5B}" type="presParOf" srcId="{3BE5400A-DBB7-43E7-9D87-10DBFBDF3830}" destId="{3617668B-0246-4D03-9122-22AE609D01C6}" srcOrd="2" destOrd="0" presId="urn:microsoft.com/office/officeart/2018/2/layout/IconVerticalSolidList"/>
    <dgm:cxn modelId="{6D95EB14-5EFA-4003-81DB-8E220D0D8E3D}" type="presParOf" srcId="{3BE5400A-DBB7-43E7-9D87-10DBFBDF3830}" destId="{69C52737-5EFD-4942-B039-9DD1CB21E23C}" srcOrd="3" destOrd="0" presId="urn:microsoft.com/office/officeart/2018/2/layout/IconVerticalSolidList"/>
    <dgm:cxn modelId="{2D3F5151-2688-40BB-A9B9-B35A3C8CE066}" type="presParOf" srcId="{30668CB6-8DA9-4ACB-B20A-AB85CBAE207D}" destId="{E70361B5-8182-467D-8629-03CA88F2E459}" srcOrd="7" destOrd="0" presId="urn:microsoft.com/office/officeart/2018/2/layout/IconVerticalSolidList"/>
    <dgm:cxn modelId="{15F842FE-89BA-4BAC-86D3-91D8FDA6150F}" type="presParOf" srcId="{30668CB6-8DA9-4ACB-B20A-AB85CBAE207D}" destId="{D54DD590-7C2C-4E65-B833-4405A898556B}" srcOrd="8" destOrd="0" presId="urn:microsoft.com/office/officeart/2018/2/layout/IconVerticalSolidList"/>
    <dgm:cxn modelId="{5B06A478-ABCC-4DD2-9E42-E3B5C9F78B7E}" type="presParOf" srcId="{D54DD590-7C2C-4E65-B833-4405A898556B}" destId="{9E371D26-2A9B-417A-85BA-D72AFA2CB126}" srcOrd="0" destOrd="0" presId="urn:microsoft.com/office/officeart/2018/2/layout/IconVerticalSolidList"/>
    <dgm:cxn modelId="{7A87C4A1-90E6-45E2-8ED7-B0ED029401B8}" type="presParOf" srcId="{D54DD590-7C2C-4E65-B833-4405A898556B}" destId="{54948B17-23AD-41BD-9276-99BD8F57F5EF}" srcOrd="1" destOrd="0" presId="urn:microsoft.com/office/officeart/2018/2/layout/IconVerticalSolidList"/>
    <dgm:cxn modelId="{89B6105E-8A67-401C-ABB4-15697ABF3166}" type="presParOf" srcId="{D54DD590-7C2C-4E65-B833-4405A898556B}" destId="{5D568F85-2671-47EB-BB63-EB3FF6A01301}" srcOrd="2" destOrd="0" presId="urn:microsoft.com/office/officeart/2018/2/layout/IconVerticalSolidList"/>
    <dgm:cxn modelId="{54E6260C-89EA-4B27-AEB5-A16B3BF41814}" type="presParOf" srcId="{D54DD590-7C2C-4E65-B833-4405A898556B}" destId="{BE672816-7DDC-40C7-B35B-5C8E352B3A67}" srcOrd="3" destOrd="0" presId="urn:microsoft.com/office/officeart/2018/2/layout/IconVerticalSolidList"/>
    <dgm:cxn modelId="{514D958D-F8CE-4BBB-87AE-032029AB3767}" type="presParOf" srcId="{30668CB6-8DA9-4ACB-B20A-AB85CBAE207D}" destId="{F34F7A91-EFAF-4214-999C-DEC9E0C7240F}" srcOrd="9" destOrd="0" presId="urn:microsoft.com/office/officeart/2018/2/layout/IconVerticalSolidList"/>
    <dgm:cxn modelId="{5B60E126-F143-47B9-A7E4-0E2B493DC595}" type="presParOf" srcId="{30668CB6-8DA9-4ACB-B20A-AB85CBAE207D}" destId="{E8F99874-E4AF-474C-8C79-45E0B87F4C52}" srcOrd="10" destOrd="0" presId="urn:microsoft.com/office/officeart/2018/2/layout/IconVerticalSolidList"/>
    <dgm:cxn modelId="{613558E6-DB8A-43A7-B90D-BDB0449575DD}" type="presParOf" srcId="{E8F99874-E4AF-474C-8C79-45E0B87F4C52}" destId="{A58F1B48-DFD0-4DBB-88E7-08BC4E3C5676}" srcOrd="0" destOrd="0" presId="urn:microsoft.com/office/officeart/2018/2/layout/IconVerticalSolidList"/>
    <dgm:cxn modelId="{392A98F6-B1C5-4C1F-8FC9-B5BB3FA3B5D2}" type="presParOf" srcId="{E8F99874-E4AF-474C-8C79-45E0B87F4C52}" destId="{2FD51BA2-F1DD-4033-B2B3-F29053110C47}" srcOrd="1" destOrd="0" presId="urn:microsoft.com/office/officeart/2018/2/layout/IconVerticalSolidList"/>
    <dgm:cxn modelId="{C805128F-CE89-439D-BA3F-2F628362C6C3}" type="presParOf" srcId="{E8F99874-E4AF-474C-8C79-45E0B87F4C52}" destId="{4B5B3486-10DA-43E8-90A0-3C066D084EC6}" srcOrd="2" destOrd="0" presId="urn:microsoft.com/office/officeart/2018/2/layout/IconVerticalSolidList"/>
    <dgm:cxn modelId="{C0535F07-7DAB-44FB-BD56-FA8FD74AE71E}" type="presParOf" srcId="{E8F99874-E4AF-474C-8C79-45E0B87F4C52}" destId="{E77FB94C-5E4E-4A6E-9DF6-F2CA6AFDB18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16EBE00-D923-479E-BC7F-D96ECEFCD000}"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1CC25477-F148-4714-ABC8-5C8D4FC4181F}">
      <dgm:prSet phldrT="[Text]"/>
      <dgm:spPr>
        <a:solidFill>
          <a:srgbClr val="7DD2D3"/>
        </a:solidFill>
      </dgm:spPr>
      <dgm:t>
        <a:bodyPr/>
        <a:lstStyle/>
        <a:p>
          <a:pPr>
            <a:buClr>
              <a:schemeClr val="accent2"/>
            </a:buClr>
          </a:pPr>
          <a:r>
            <a:rPr lang="en-US" dirty="0">
              <a:solidFill>
                <a:schemeClr val="tx1"/>
              </a:solidFill>
            </a:rPr>
            <a:t>Quarterly or annual reports are not filed timely</a:t>
          </a:r>
        </a:p>
      </dgm:t>
    </dgm:pt>
    <dgm:pt modelId="{E88AEB7D-773D-4883-9F6C-529B0FCE56C0}" type="parTrans" cxnId="{1A8AB80E-2B7E-4A07-AFBD-91F01E355C8B}">
      <dgm:prSet/>
      <dgm:spPr/>
      <dgm:t>
        <a:bodyPr/>
        <a:lstStyle/>
        <a:p>
          <a:endParaRPr lang="en-US">
            <a:solidFill>
              <a:schemeClr val="bg1"/>
            </a:solidFill>
          </a:endParaRPr>
        </a:p>
      </dgm:t>
    </dgm:pt>
    <dgm:pt modelId="{8F7FF04C-B683-4FFA-9B64-6625564F1700}" type="sibTrans" cxnId="{1A8AB80E-2B7E-4A07-AFBD-91F01E355C8B}">
      <dgm:prSet/>
      <dgm:spPr/>
      <dgm:t>
        <a:bodyPr/>
        <a:lstStyle/>
        <a:p>
          <a:endParaRPr lang="en-US">
            <a:solidFill>
              <a:schemeClr val="bg1"/>
            </a:solidFill>
          </a:endParaRPr>
        </a:p>
      </dgm:t>
    </dgm:pt>
    <dgm:pt modelId="{01FE70DA-F752-43B1-90C7-39D9582CF848}">
      <dgm:prSet phldrT="[Text]"/>
      <dgm:spPr>
        <a:solidFill>
          <a:srgbClr val="7DD2D3"/>
        </a:solidFill>
      </dgm:spPr>
      <dgm:t>
        <a:bodyPr/>
        <a:lstStyle/>
        <a:p>
          <a:pPr>
            <a:buClr>
              <a:schemeClr val="accent2"/>
            </a:buClr>
          </a:pPr>
          <a:r>
            <a:rPr lang="en-US" dirty="0">
              <a:solidFill>
                <a:schemeClr val="tx1"/>
              </a:solidFill>
            </a:rPr>
            <a:t>Submitted reports are not supported by documentation</a:t>
          </a:r>
        </a:p>
      </dgm:t>
    </dgm:pt>
    <dgm:pt modelId="{F7B0A8F7-0B36-4598-8FB5-AF55D8468715}" type="parTrans" cxnId="{54741EA9-8DB3-4847-BC39-F39198E95312}">
      <dgm:prSet/>
      <dgm:spPr/>
      <dgm:t>
        <a:bodyPr/>
        <a:lstStyle/>
        <a:p>
          <a:endParaRPr lang="en-US">
            <a:solidFill>
              <a:schemeClr val="bg1"/>
            </a:solidFill>
          </a:endParaRPr>
        </a:p>
      </dgm:t>
    </dgm:pt>
    <dgm:pt modelId="{F3087FCA-A6E1-4955-9D76-B0EEA42F03FF}" type="sibTrans" cxnId="{54741EA9-8DB3-4847-BC39-F39198E95312}">
      <dgm:prSet/>
      <dgm:spPr/>
      <dgm:t>
        <a:bodyPr/>
        <a:lstStyle/>
        <a:p>
          <a:endParaRPr lang="en-US">
            <a:solidFill>
              <a:schemeClr val="bg1"/>
            </a:solidFill>
          </a:endParaRPr>
        </a:p>
      </dgm:t>
    </dgm:pt>
    <dgm:pt modelId="{1B805195-7BC9-4EBC-8EB0-CB3217EDBB4A}">
      <dgm:prSet phldrT="[Text]"/>
      <dgm:spPr>
        <a:solidFill>
          <a:srgbClr val="7DD2D3"/>
        </a:solidFill>
      </dgm:spPr>
      <dgm:t>
        <a:bodyPr/>
        <a:lstStyle/>
        <a:p>
          <a:pPr>
            <a:buClr>
              <a:schemeClr val="accent2"/>
            </a:buClr>
          </a:pPr>
          <a:r>
            <a:rPr lang="en-US" dirty="0">
              <a:solidFill>
                <a:schemeClr val="tx1"/>
              </a:solidFill>
            </a:rPr>
            <a:t>Numerous errors in the reported data (most qualitative finding)</a:t>
          </a:r>
        </a:p>
      </dgm:t>
    </dgm:pt>
    <dgm:pt modelId="{1229DA48-9193-4966-B8D3-EB799C654487}" type="parTrans" cxnId="{025A4246-9C48-4EEA-9CD7-A2650B47A72B}">
      <dgm:prSet/>
      <dgm:spPr/>
      <dgm:t>
        <a:bodyPr/>
        <a:lstStyle/>
        <a:p>
          <a:endParaRPr lang="en-US">
            <a:solidFill>
              <a:schemeClr val="bg1"/>
            </a:solidFill>
          </a:endParaRPr>
        </a:p>
      </dgm:t>
    </dgm:pt>
    <dgm:pt modelId="{889311F3-AEA5-44E6-9316-1FB4B3DC3AE7}" type="sibTrans" cxnId="{025A4246-9C48-4EEA-9CD7-A2650B47A72B}">
      <dgm:prSet/>
      <dgm:spPr/>
      <dgm:t>
        <a:bodyPr/>
        <a:lstStyle/>
        <a:p>
          <a:endParaRPr lang="en-US">
            <a:solidFill>
              <a:schemeClr val="bg1"/>
            </a:solidFill>
          </a:endParaRPr>
        </a:p>
      </dgm:t>
    </dgm:pt>
    <dgm:pt modelId="{6E365739-3DC9-4E38-A4AD-CC4F66F08AF6}" type="pres">
      <dgm:prSet presAssocID="{116EBE00-D923-479E-BC7F-D96ECEFCD000}" presName="linear" presStyleCnt="0">
        <dgm:presLayoutVars>
          <dgm:dir/>
          <dgm:animLvl val="lvl"/>
          <dgm:resizeHandles val="exact"/>
        </dgm:presLayoutVars>
      </dgm:prSet>
      <dgm:spPr/>
    </dgm:pt>
    <dgm:pt modelId="{B214F9CB-084F-4684-950C-EEF1FCA59B9A}" type="pres">
      <dgm:prSet presAssocID="{1CC25477-F148-4714-ABC8-5C8D4FC4181F}" presName="parentLin" presStyleCnt="0"/>
      <dgm:spPr/>
    </dgm:pt>
    <dgm:pt modelId="{08E2DAFF-6B1E-4D76-86EC-AD3A405E511A}" type="pres">
      <dgm:prSet presAssocID="{1CC25477-F148-4714-ABC8-5C8D4FC4181F}" presName="parentLeftMargin" presStyleLbl="node1" presStyleIdx="0" presStyleCnt="3"/>
      <dgm:spPr/>
    </dgm:pt>
    <dgm:pt modelId="{85EF83EC-FA8E-4936-8FD2-2001B3A4BD4F}" type="pres">
      <dgm:prSet presAssocID="{1CC25477-F148-4714-ABC8-5C8D4FC4181F}" presName="parentText" presStyleLbl="node1" presStyleIdx="0" presStyleCnt="3" custScaleX="139364">
        <dgm:presLayoutVars>
          <dgm:chMax val="0"/>
          <dgm:bulletEnabled val="1"/>
        </dgm:presLayoutVars>
      </dgm:prSet>
      <dgm:spPr/>
    </dgm:pt>
    <dgm:pt modelId="{6C8B705C-1B97-4623-BB44-4023A375B39A}" type="pres">
      <dgm:prSet presAssocID="{1CC25477-F148-4714-ABC8-5C8D4FC4181F}" presName="negativeSpace" presStyleCnt="0"/>
      <dgm:spPr/>
    </dgm:pt>
    <dgm:pt modelId="{07D005D0-E3D4-4CCB-A053-D811B94AE42C}" type="pres">
      <dgm:prSet presAssocID="{1CC25477-F148-4714-ABC8-5C8D4FC4181F}" presName="childText" presStyleLbl="conFgAcc1" presStyleIdx="0" presStyleCnt="3">
        <dgm:presLayoutVars>
          <dgm:bulletEnabled val="1"/>
        </dgm:presLayoutVars>
      </dgm:prSet>
      <dgm:spPr>
        <a:ln>
          <a:solidFill>
            <a:schemeClr val="bg1"/>
          </a:solidFill>
        </a:ln>
      </dgm:spPr>
    </dgm:pt>
    <dgm:pt modelId="{73970C80-27BD-4373-9F30-388714230B0B}" type="pres">
      <dgm:prSet presAssocID="{8F7FF04C-B683-4FFA-9B64-6625564F1700}" presName="spaceBetweenRectangles" presStyleCnt="0"/>
      <dgm:spPr/>
    </dgm:pt>
    <dgm:pt modelId="{7CC28FF1-0D29-4734-AB32-F3D5E6FA0DE6}" type="pres">
      <dgm:prSet presAssocID="{01FE70DA-F752-43B1-90C7-39D9582CF848}" presName="parentLin" presStyleCnt="0"/>
      <dgm:spPr/>
    </dgm:pt>
    <dgm:pt modelId="{4A7BF660-1F07-4EFF-9EE9-D4B911AF6E5D}" type="pres">
      <dgm:prSet presAssocID="{01FE70DA-F752-43B1-90C7-39D9582CF848}" presName="parentLeftMargin" presStyleLbl="node1" presStyleIdx="0" presStyleCnt="3"/>
      <dgm:spPr/>
    </dgm:pt>
    <dgm:pt modelId="{38A8269A-2557-451B-9FFD-99E4E4082087}" type="pres">
      <dgm:prSet presAssocID="{01FE70DA-F752-43B1-90C7-39D9582CF848}" presName="parentText" presStyleLbl="node1" presStyleIdx="1" presStyleCnt="3" custScaleX="139364">
        <dgm:presLayoutVars>
          <dgm:chMax val="0"/>
          <dgm:bulletEnabled val="1"/>
        </dgm:presLayoutVars>
      </dgm:prSet>
      <dgm:spPr/>
    </dgm:pt>
    <dgm:pt modelId="{43C03B07-03A8-496B-99C8-0CFD20E88644}" type="pres">
      <dgm:prSet presAssocID="{01FE70DA-F752-43B1-90C7-39D9582CF848}" presName="negativeSpace" presStyleCnt="0"/>
      <dgm:spPr/>
    </dgm:pt>
    <dgm:pt modelId="{496E7A10-302E-41AE-A0E4-B9DA35FA2062}" type="pres">
      <dgm:prSet presAssocID="{01FE70DA-F752-43B1-90C7-39D9582CF848}" presName="childText" presStyleLbl="conFgAcc1" presStyleIdx="1" presStyleCnt="3">
        <dgm:presLayoutVars>
          <dgm:bulletEnabled val="1"/>
        </dgm:presLayoutVars>
      </dgm:prSet>
      <dgm:spPr>
        <a:ln>
          <a:solidFill>
            <a:schemeClr val="bg1"/>
          </a:solidFill>
        </a:ln>
      </dgm:spPr>
    </dgm:pt>
    <dgm:pt modelId="{874A4277-2D54-4E00-B0EA-1C5299C1501D}" type="pres">
      <dgm:prSet presAssocID="{F3087FCA-A6E1-4955-9D76-B0EEA42F03FF}" presName="spaceBetweenRectangles" presStyleCnt="0"/>
      <dgm:spPr/>
    </dgm:pt>
    <dgm:pt modelId="{3F2F96B0-2638-4947-829C-EE5BBC8F0FDB}" type="pres">
      <dgm:prSet presAssocID="{1B805195-7BC9-4EBC-8EB0-CB3217EDBB4A}" presName="parentLin" presStyleCnt="0"/>
      <dgm:spPr/>
    </dgm:pt>
    <dgm:pt modelId="{C29D3C04-C41A-452C-8C28-9E42EB8257AB}" type="pres">
      <dgm:prSet presAssocID="{1B805195-7BC9-4EBC-8EB0-CB3217EDBB4A}" presName="parentLeftMargin" presStyleLbl="node1" presStyleIdx="1" presStyleCnt="3"/>
      <dgm:spPr/>
    </dgm:pt>
    <dgm:pt modelId="{C7E37A4F-AC3F-4AC3-ABF7-2CE8E58BEA9A}" type="pres">
      <dgm:prSet presAssocID="{1B805195-7BC9-4EBC-8EB0-CB3217EDBB4A}" presName="parentText" presStyleLbl="node1" presStyleIdx="2" presStyleCnt="3" custScaleX="139364">
        <dgm:presLayoutVars>
          <dgm:chMax val="0"/>
          <dgm:bulletEnabled val="1"/>
        </dgm:presLayoutVars>
      </dgm:prSet>
      <dgm:spPr/>
    </dgm:pt>
    <dgm:pt modelId="{BD99A2B0-7958-4E4F-89B9-251AA55B1F79}" type="pres">
      <dgm:prSet presAssocID="{1B805195-7BC9-4EBC-8EB0-CB3217EDBB4A}" presName="negativeSpace" presStyleCnt="0"/>
      <dgm:spPr/>
    </dgm:pt>
    <dgm:pt modelId="{8C52F06A-6E2D-4EC0-B229-133AC7EB53DF}" type="pres">
      <dgm:prSet presAssocID="{1B805195-7BC9-4EBC-8EB0-CB3217EDBB4A}" presName="childText" presStyleLbl="conFgAcc1" presStyleIdx="2" presStyleCnt="3">
        <dgm:presLayoutVars>
          <dgm:bulletEnabled val="1"/>
        </dgm:presLayoutVars>
      </dgm:prSet>
      <dgm:spPr>
        <a:ln>
          <a:solidFill>
            <a:schemeClr val="bg1"/>
          </a:solidFill>
        </a:ln>
      </dgm:spPr>
    </dgm:pt>
  </dgm:ptLst>
  <dgm:cxnLst>
    <dgm:cxn modelId="{1A8AB80E-2B7E-4A07-AFBD-91F01E355C8B}" srcId="{116EBE00-D923-479E-BC7F-D96ECEFCD000}" destId="{1CC25477-F148-4714-ABC8-5C8D4FC4181F}" srcOrd="0" destOrd="0" parTransId="{E88AEB7D-773D-4883-9F6C-529B0FCE56C0}" sibTransId="{8F7FF04C-B683-4FFA-9B64-6625564F1700}"/>
    <dgm:cxn modelId="{66B1C913-E8AB-4B9B-B7D0-3EAAD2D6035A}" type="presOf" srcId="{1B805195-7BC9-4EBC-8EB0-CB3217EDBB4A}" destId="{C29D3C04-C41A-452C-8C28-9E42EB8257AB}" srcOrd="0" destOrd="0" presId="urn:microsoft.com/office/officeart/2005/8/layout/list1"/>
    <dgm:cxn modelId="{F1565320-BD7F-41A9-AB1C-BEF6C30965C4}" type="presOf" srcId="{1CC25477-F148-4714-ABC8-5C8D4FC4181F}" destId="{85EF83EC-FA8E-4936-8FD2-2001B3A4BD4F}" srcOrd="1" destOrd="0" presId="urn:microsoft.com/office/officeart/2005/8/layout/list1"/>
    <dgm:cxn modelId="{6DDB9760-CCCE-4DD0-A7C1-E10EE611DB16}" type="presOf" srcId="{01FE70DA-F752-43B1-90C7-39D9582CF848}" destId="{38A8269A-2557-451B-9FFD-99E4E4082087}" srcOrd="1" destOrd="0" presId="urn:microsoft.com/office/officeart/2005/8/layout/list1"/>
    <dgm:cxn modelId="{025A4246-9C48-4EEA-9CD7-A2650B47A72B}" srcId="{116EBE00-D923-479E-BC7F-D96ECEFCD000}" destId="{1B805195-7BC9-4EBC-8EB0-CB3217EDBB4A}" srcOrd="2" destOrd="0" parTransId="{1229DA48-9193-4966-B8D3-EB799C654487}" sibTransId="{889311F3-AEA5-44E6-9316-1FB4B3DC3AE7}"/>
    <dgm:cxn modelId="{C423E885-C26F-4489-B1E8-8B2BA1473054}" type="presOf" srcId="{1B805195-7BC9-4EBC-8EB0-CB3217EDBB4A}" destId="{C7E37A4F-AC3F-4AC3-ABF7-2CE8E58BEA9A}" srcOrd="1" destOrd="0" presId="urn:microsoft.com/office/officeart/2005/8/layout/list1"/>
    <dgm:cxn modelId="{54741EA9-8DB3-4847-BC39-F39198E95312}" srcId="{116EBE00-D923-479E-BC7F-D96ECEFCD000}" destId="{01FE70DA-F752-43B1-90C7-39D9582CF848}" srcOrd="1" destOrd="0" parTransId="{F7B0A8F7-0B36-4598-8FB5-AF55D8468715}" sibTransId="{F3087FCA-A6E1-4955-9D76-B0EEA42F03FF}"/>
    <dgm:cxn modelId="{912050B6-4133-4C8C-AE81-B9F4754A6CEA}" type="presOf" srcId="{116EBE00-D923-479E-BC7F-D96ECEFCD000}" destId="{6E365739-3DC9-4E38-A4AD-CC4F66F08AF6}" srcOrd="0" destOrd="0" presId="urn:microsoft.com/office/officeart/2005/8/layout/list1"/>
    <dgm:cxn modelId="{FF149FBD-F25A-4AAA-BD52-4E03B22D569A}" type="presOf" srcId="{01FE70DA-F752-43B1-90C7-39D9582CF848}" destId="{4A7BF660-1F07-4EFF-9EE9-D4B911AF6E5D}" srcOrd="0" destOrd="0" presId="urn:microsoft.com/office/officeart/2005/8/layout/list1"/>
    <dgm:cxn modelId="{78702DC1-36B9-4AD3-8B7B-ADA9829514FE}" type="presOf" srcId="{1CC25477-F148-4714-ABC8-5C8D4FC4181F}" destId="{08E2DAFF-6B1E-4D76-86EC-AD3A405E511A}" srcOrd="0" destOrd="0" presId="urn:microsoft.com/office/officeart/2005/8/layout/list1"/>
    <dgm:cxn modelId="{08411663-8758-4EA0-9BAD-4EEDF5AC26A0}" type="presParOf" srcId="{6E365739-3DC9-4E38-A4AD-CC4F66F08AF6}" destId="{B214F9CB-084F-4684-950C-EEF1FCA59B9A}" srcOrd="0" destOrd="0" presId="urn:microsoft.com/office/officeart/2005/8/layout/list1"/>
    <dgm:cxn modelId="{D10D2E43-5568-4589-A3F6-8D0A5CAF0AFD}" type="presParOf" srcId="{B214F9CB-084F-4684-950C-EEF1FCA59B9A}" destId="{08E2DAFF-6B1E-4D76-86EC-AD3A405E511A}" srcOrd="0" destOrd="0" presId="urn:microsoft.com/office/officeart/2005/8/layout/list1"/>
    <dgm:cxn modelId="{93314B85-6896-48E8-A4A9-5FE7DFC271D5}" type="presParOf" srcId="{B214F9CB-084F-4684-950C-EEF1FCA59B9A}" destId="{85EF83EC-FA8E-4936-8FD2-2001B3A4BD4F}" srcOrd="1" destOrd="0" presId="urn:microsoft.com/office/officeart/2005/8/layout/list1"/>
    <dgm:cxn modelId="{E65ACFB6-6F24-43EF-8A66-0992AE862477}" type="presParOf" srcId="{6E365739-3DC9-4E38-A4AD-CC4F66F08AF6}" destId="{6C8B705C-1B97-4623-BB44-4023A375B39A}" srcOrd="1" destOrd="0" presId="urn:microsoft.com/office/officeart/2005/8/layout/list1"/>
    <dgm:cxn modelId="{F60786B3-939D-40FE-BD86-1B85746D7214}" type="presParOf" srcId="{6E365739-3DC9-4E38-A4AD-CC4F66F08AF6}" destId="{07D005D0-E3D4-4CCB-A053-D811B94AE42C}" srcOrd="2" destOrd="0" presId="urn:microsoft.com/office/officeart/2005/8/layout/list1"/>
    <dgm:cxn modelId="{1A9C1948-4977-4DA9-8B14-076A72890FEB}" type="presParOf" srcId="{6E365739-3DC9-4E38-A4AD-CC4F66F08AF6}" destId="{73970C80-27BD-4373-9F30-388714230B0B}" srcOrd="3" destOrd="0" presId="urn:microsoft.com/office/officeart/2005/8/layout/list1"/>
    <dgm:cxn modelId="{B7760A32-C02E-42C4-96E2-B1F3894C4DC6}" type="presParOf" srcId="{6E365739-3DC9-4E38-A4AD-CC4F66F08AF6}" destId="{7CC28FF1-0D29-4734-AB32-F3D5E6FA0DE6}" srcOrd="4" destOrd="0" presId="urn:microsoft.com/office/officeart/2005/8/layout/list1"/>
    <dgm:cxn modelId="{F5628AA6-F69D-4014-B2E7-D6813F207F1B}" type="presParOf" srcId="{7CC28FF1-0D29-4734-AB32-F3D5E6FA0DE6}" destId="{4A7BF660-1F07-4EFF-9EE9-D4B911AF6E5D}" srcOrd="0" destOrd="0" presId="urn:microsoft.com/office/officeart/2005/8/layout/list1"/>
    <dgm:cxn modelId="{FCE7A8B0-44D5-4E1F-8AE3-E3382B333D0F}" type="presParOf" srcId="{7CC28FF1-0D29-4734-AB32-F3D5E6FA0DE6}" destId="{38A8269A-2557-451B-9FFD-99E4E4082087}" srcOrd="1" destOrd="0" presId="urn:microsoft.com/office/officeart/2005/8/layout/list1"/>
    <dgm:cxn modelId="{ABEAC99F-82FB-4562-A76D-A22A92C5705A}" type="presParOf" srcId="{6E365739-3DC9-4E38-A4AD-CC4F66F08AF6}" destId="{43C03B07-03A8-496B-99C8-0CFD20E88644}" srcOrd="5" destOrd="0" presId="urn:microsoft.com/office/officeart/2005/8/layout/list1"/>
    <dgm:cxn modelId="{D76777DD-2196-4594-9276-043C5D1569DD}" type="presParOf" srcId="{6E365739-3DC9-4E38-A4AD-CC4F66F08AF6}" destId="{496E7A10-302E-41AE-A0E4-B9DA35FA2062}" srcOrd="6" destOrd="0" presId="urn:microsoft.com/office/officeart/2005/8/layout/list1"/>
    <dgm:cxn modelId="{209728DA-A552-4EB0-A006-CFA60C07D133}" type="presParOf" srcId="{6E365739-3DC9-4E38-A4AD-CC4F66F08AF6}" destId="{874A4277-2D54-4E00-B0EA-1C5299C1501D}" srcOrd="7" destOrd="0" presId="urn:microsoft.com/office/officeart/2005/8/layout/list1"/>
    <dgm:cxn modelId="{8DC14D3E-BDD8-47BD-9C19-75DC290DE207}" type="presParOf" srcId="{6E365739-3DC9-4E38-A4AD-CC4F66F08AF6}" destId="{3F2F96B0-2638-4947-829C-EE5BBC8F0FDB}" srcOrd="8" destOrd="0" presId="urn:microsoft.com/office/officeart/2005/8/layout/list1"/>
    <dgm:cxn modelId="{4B52599F-A22C-49B3-B77B-5606F50AEDC3}" type="presParOf" srcId="{3F2F96B0-2638-4947-829C-EE5BBC8F0FDB}" destId="{C29D3C04-C41A-452C-8C28-9E42EB8257AB}" srcOrd="0" destOrd="0" presId="urn:microsoft.com/office/officeart/2005/8/layout/list1"/>
    <dgm:cxn modelId="{B0705338-EE24-462C-AABC-89EDB59F9526}" type="presParOf" srcId="{3F2F96B0-2638-4947-829C-EE5BBC8F0FDB}" destId="{C7E37A4F-AC3F-4AC3-ABF7-2CE8E58BEA9A}" srcOrd="1" destOrd="0" presId="urn:microsoft.com/office/officeart/2005/8/layout/list1"/>
    <dgm:cxn modelId="{D57D54D6-0DA1-41AE-927C-BB72A7D9AB6D}" type="presParOf" srcId="{6E365739-3DC9-4E38-A4AD-CC4F66F08AF6}" destId="{BD99A2B0-7958-4E4F-89B9-251AA55B1F79}" srcOrd="9" destOrd="0" presId="urn:microsoft.com/office/officeart/2005/8/layout/list1"/>
    <dgm:cxn modelId="{F287EFF2-4DB6-4E3F-9D10-6046E21AB856}" type="presParOf" srcId="{6E365739-3DC9-4E38-A4AD-CC4F66F08AF6}" destId="{8C52F06A-6E2D-4EC0-B229-133AC7EB53DF}"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A4A71886-753E-4942-9F4C-814E86E9B2E9}" type="doc">
      <dgm:prSet loTypeId="urn:microsoft.com/office/officeart/2005/8/layout/hList1" loCatId="list" qsTypeId="urn:microsoft.com/office/officeart/2005/8/quickstyle/simple1" qsCatId="simple" csTypeId="urn:microsoft.com/office/officeart/2005/8/colors/accent2_2" csCatId="accent2" phldr="1"/>
      <dgm:spPr/>
      <dgm:t>
        <a:bodyPr/>
        <a:lstStyle/>
        <a:p>
          <a:endParaRPr lang="en-US"/>
        </a:p>
      </dgm:t>
    </dgm:pt>
    <dgm:pt modelId="{AA8982B1-8C48-428D-B4A9-814162413A40}">
      <dgm:prSet custT="1"/>
      <dgm:spPr/>
      <dgm:t>
        <a:bodyPr/>
        <a:lstStyle/>
        <a:p>
          <a:r>
            <a:rPr lang="en-US" sz="2200" dirty="0">
              <a:solidFill>
                <a:srgbClr val="2E334E"/>
              </a:solidFill>
            </a:rPr>
            <a:t>Time and effort</a:t>
          </a:r>
        </a:p>
      </dgm:t>
    </dgm:pt>
    <dgm:pt modelId="{DC633C48-5EA3-4359-A694-2486F1D6FE24}" type="parTrans" cxnId="{228F65C0-5F21-41B2-9CBF-29CE64C8278F}">
      <dgm:prSet/>
      <dgm:spPr/>
      <dgm:t>
        <a:bodyPr/>
        <a:lstStyle/>
        <a:p>
          <a:endParaRPr lang="en-US"/>
        </a:p>
      </dgm:t>
    </dgm:pt>
    <dgm:pt modelId="{2F4D619F-D7A0-4467-ACF5-D6E95A958E5E}" type="sibTrans" cxnId="{228F65C0-5F21-41B2-9CBF-29CE64C8278F}">
      <dgm:prSet/>
      <dgm:spPr/>
      <dgm:t>
        <a:bodyPr/>
        <a:lstStyle/>
        <a:p>
          <a:endParaRPr lang="en-US"/>
        </a:p>
      </dgm:t>
    </dgm:pt>
    <dgm:pt modelId="{7854BBE1-19A9-4264-AC58-23F53F394FBB}">
      <dgm:prSet custT="1"/>
      <dgm:spPr>
        <a:solidFill>
          <a:schemeClr val="accent2">
            <a:lumMod val="40000"/>
            <a:lumOff val="60000"/>
          </a:schemeClr>
        </a:solidFill>
        <a:ln w="25400" cap="flat" cmpd="sng" algn="ctr">
          <a:solidFill>
            <a:schemeClr val="accent2">
              <a:lumMod val="40000"/>
              <a:lumOff val="60000"/>
            </a:schemeClr>
          </a:solidFill>
          <a:prstDash val="solid"/>
          <a:round/>
          <a:headEnd type="none" w="med" len="med"/>
          <a:tailEnd type="none" w="med" len="med"/>
        </a:ln>
      </dgm:spPr>
      <dgm:t>
        <a:bodyPr/>
        <a:lstStyle/>
        <a:p>
          <a:pPr>
            <a:buClr>
              <a:schemeClr val="accent2"/>
            </a:buClr>
          </a:pPr>
          <a:r>
            <a:rPr lang="en-US" sz="1800" dirty="0">
              <a:solidFill>
                <a:srgbClr val="2E334E"/>
              </a:solidFill>
            </a:rPr>
            <a:t>Lack of written procedures for budgetary reporting of time and effort process</a:t>
          </a:r>
        </a:p>
      </dgm:t>
    </dgm:pt>
    <dgm:pt modelId="{7211854C-DE11-4FDD-89FA-570299F94C97}" type="parTrans" cxnId="{94E8D3A8-C892-4307-8DC5-F0DE41A087FB}">
      <dgm:prSet/>
      <dgm:spPr/>
      <dgm:t>
        <a:bodyPr/>
        <a:lstStyle/>
        <a:p>
          <a:endParaRPr lang="en-US"/>
        </a:p>
      </dgm:t>
    </dgm:pt>
    <dgm:pt modelId="{0A03882D-9EA6-44DF-A3C0-FF83BD62333E}" type="sibTrans" cxnId="{94E8D3A8-C892-4307-8DC5-F0DE41A087FB}">
      <dgm:prSet/>
      <dgm:spPr/>
      <dgm:t>
        <a:bodyPr/>
        <a:lstStyle/>
        <a:p>
          <a:endParaRPr lang="en-US"/>
        </a:p>
      </dgm:t>
    </dgm:pt>
    <dgm:pt modelId="{0F83EE91-1BA1-4968-AD5A-3DA82315C069}">
      <dgm:prSet custT="1"/>
      <dgm:spPr>
        <a:solidFill>
          <a:schemeClr val="accent2">
            <a:lumMod val="40000"/>
            <a:lumOff val="60000"/>
          </a:schemeClr>
        </a:solidFill>
        <a:ln w="25400" cap="flat" cmpd="sng" algn="ctr">
          <a:solidFill>
            <a:schemeClr val="accent2">
              <a:lumMod val="40000"/>
              <a:lumOff val="60000"/>
            </a:schemeClr>
          </a:solidFill>
          <a:prstDash val="solid"/>
          <a:round/>
          <a:headEnd type="none" w="med" len="med"/>
          <a:tailEnd type="none" w="med" len="med"/>
        </a:ln>
      </dgm:spPr>
      <dgm:t>
        <a:bodyPr/>
        <a:lstStyle/>
        <a:p>
          <a:pPr>
            <a:buClr>
              <a:schemeClr val="accent2"/>
            </a:buClr>
          </a:pPr>
          <a:r>
            <a:rPr lang="en-US" sz="1800" dirty="0">
              <a:solidFill>
                <a:srgbClr val="2E334E"/>
              </a:solidFill>
            </a:rPr>
            <a:t>COVID-19 – lack of documentation to support allocation of hours/pay</a:t>
          </a:r>
        </a:p>
      </dgm:t>
    </dgm:pt>
    <dgm:pt modelId="{A7E4F308-3A56-4E38-AFC4-01F70CE640EA}" type="parTrans" cxnId="{C6225081-7D6B-4A46-9D47-F27E5DE4133F}">
      <dgm:prSet/>
      <dgm:spPr/>
      <dgm:t>
        <a:bodyPr/>
        <a:lstStyle/>
        <a:p>
          <a:endParaRPr lang="en-US"/>
        </a:p>
      </dgm:t>
    </dgm:pt>
    <dgm:pt modelId="{C2E4A05D-13D6-41A4-A060-48758CD7688A}" type="sibTrans" cxnId="{C6225081-7D6B-4A46-9D47-F27E5DE4133F}">
      <dgm:prSet/>
      <dgm:spPr/>
      <dgm:t>
        <a:bodyPr/>
        <a:lstStyle/>
        <a:p>
          <a:endParaRPr lang="en-US"/>
        </a:p>
      </dgm:t>
    </dgm:pt>
    <dgm:pt modelId="{3BBCF03F-5308-4F56-8BA0-9C58F9E44228}">
      <dgm:prSet custT="1"/>
      <dgm:spPr>
        <a:solidFill>
          <a:schemeClr val="accent2">
            <a:lumMod val="40000"/>
            <a:lumOff val="60000"/>
          </a:schemeClr>
        </a:solidFill>
        <a:ln w="25400" cap="flat" cmpd="sng" algn="ctr">
          <a:solidFill>
            <a:schemeClr val="accent2">
              <a:lumMod val="40000"/>
              <a:lumOff val="60000"/>
            </a:schemeClr>
          </a:solidFill>
          <a:prstDash val="solid"/>
          <a:round/>
          <a:headEnd type="none" w="med" len="med"/>
          <a:tailEnd type="none" w="med" len="med"/>
        </a:ln>
      </dgm:spPr>
      <dgm:t>
        <a:bodyPr/>
        <a:lstStyle/>
        <a:p>
          <a:pPr>
            <a:buClr>
              <a:schemeClr val="accent2"/>
            </a:buClr>
          </a:pPr>
          <a:r>
            <a:rPr lang="en-US" sz="1800" dirty="0">
              <a:solidFill>
                <a:srgbClr val="2E334E"/>
              </a:solidFill>
            </a:rPr>
            <a:t>Budgetary reporting – lack of documentation to support adjustments to employee hours charged to the grant</a:t>
          </a:r>
        </a:p>
      </dgm:t>
    </dgm:pt>
    <dgm:pt modelId="{6858A2B2-4B75-4011-A926-C0C6624F5F55}" type="parTrans" cxnId="{2B104982-EBA2-46D7-A4F2-37DDC08DC32B}">
      <dgm:prSet/>
      <dgm:spPr/>
      <dgm:t>
        <a:bodyPr/>
        <a:lstStyle/>
        <a:p>
          <a:endParaRPr lang="en-US"/>
        </a:p>
      </dgm:t>
    </dgm:pt>
    <dgm:pt modelId="{CFDFA1F7-32FE-47AE-B3E5-0483CD53F771}" type="sibTrans" cxnId="{2B104982-EBA2-46D7-A4F2-37DDC08DC32B}">
      <dgm:prSet/>
      <dgm:spPr/>
      <dgm:t>
        <a:bodyPr/>
        <a:lstStyle/>
        <a:p>
          <a:endParaRPr lang="en-US"/>
        </a:p>
      </dgm:t>
    </dgm:pt>
    <dgm:pt modelId="{E60BB00C-FF8A-42C9-9EFC-35B4E519DCC6}">
      <dgm:prSet custT="1"/>
      <dgm:spPr/>
      <dgm:t>
        <a:bodyPr/>
        <a:lstStyle/>
        <a:p>
          <a:r>
            <a:rPr lang="en-US" sz="2200" dirty="0">
              <a:solidFill>
                <a:srgbClr val="2E334E"/>
              </a:solidFill>
            </a:rPr>
            <a:t>Internal control</a:t>
          </a:r>
        </a:p>
      </dgm:t>
    </dgm:pt>
    <dgm:pt modelId="{A32B99E7-6FFE-4B14-AC41-28C872FC56C6}" type="parTrans" cxnId="{E83E33AC-6AC7-450C-B75D-28697276D319}">
      <dgm:prSet/>
      <dgm:spPr/>
      <dgm:t>
        <a:bodyPr/>
        <a:lstStyle/>
        <a:p>
          <a:endParaRPr lang="en-US"/>
        </a:p>
      </dgm:t>
    </dgm:pt>
    <dgm:pt modelId="{573599D4-BD6A-4879-8C88-61AB4A8EF29A}" type="sibTrans" cxnId="{E83E33AC-6AC7-450C-B75D-28697276D319}">
      <dgm:prSet/>
      <dgm:spPr/>
      <dgm:t>
        <a:bodyPr/>
        <a:lstStyle/>
        <a:p>
          <a:endParaRPr lang="en-US"/>
        </a:p>
      </dgm:t>
    </dgm:pt>
    <dgm:pt modelId="{FBFCFEE5-99CB-4D14-82EA-7BB5261F1757}">
      <dgm:prSet custT="1"/>
      <dgm:spPr>
        <a:solidFill>
          <a:schemeClr val="accent2">
            <a:lumMod val="40000"/>
            <a:lumOff val="60000"/>
          </a:schemeClr>
        </a:solidFill>
        <a:ln w="25400" cap="flat" cmpd="sng" algn="ctr">
          <a:solidFill>
            <a:schemeClr val="accent2">
              <a:lumMod val="40000"/>
              <a:lumOff val="60000"/>
            </a:schemeClr>
          </a:solidFill>
          <a:prstDash val="solid"/>
          <a:round/>
          <a:headEnd type="none" w="med" len="med"/>
          <a:tailEnd type="none" w="med" len="med"/>
        </a:ln>
      </dgm:spPr>
      <dgm:t>
        <a:bodyPr/>
        <a:lstStyle/>
        <a:p>
          <a:pPr>
            <a:buClr>
              <a:schemeClr val="accent2"/>
            </a:buClr>
          </a:pPr>
          <a:r>
            <a:rPr lang="en-US" sz="1800" dirty="0">
              <a:solidFill>
                <a:srgbClr val="2E334E"/>
              </a:solidFill>
            </a:rPr>
            <a:t>Internal control structure is not documented or consistently performed</a:t>
          </a:r>
        </a:p>
      </dgm:t>
    </dgm:pt>
    <dgm:pt modelId="{6C533470-9FA7-412C-A7CA-98CF8D21CBC1}" type="parTrans" cxnId="{AD59F3A7-C1E4-4267-ADA0-84F097DDC895}">
      <dgm:prSet/>
      <dgm:spPr/>
      <dgm:t>
        <a:bodyPr/>
        <a:lstStyle/>
        <a:p>
          <a:endParaRPr lang="en-US"/>
        </a:p>
      </dgm:t>
    </dgm:pt>
    <dgm:pt modelId="{E32666CF-7424-47D6-A6D7-5C3F23FBFCC6}" type="sibTrans" cxnId="{AD59F3A7-C1E4-4267-ADA0-84F097DDC895}">
      <dgm:prSet/>
      <dgm:spPr/>
      <dgm:t>
        <a:bodyPr/>
        <a:lstStyle/>
        <a:p>
          <a:endParaRPr lang="en-US"/>
        </a:p>
      </dgm:t>
    </dgm:pt>
    <dgm:pt modelId="{D08D7597-DA05-4FF6-A52D-C9010F6A4DE3}">
      <dgm:prSet custT="1"/>
      <dgm:spPr>
        <a:solidFill>
          <a:schemeClr val="accent2">
            <a:lumMod val="40000"/>
            <a:lumOff val="60000"/>
          </a:schemeClr>
        </a:solidFill>
        <a:ln w="25400" cap="flat" cmpd="sng" algn="ctr">
          <a:solidFill>
            <a:schemeClr val="accent2">
              <a:lumMod val="40000"/>
              <a:lumOff val="60000"/>
            </a:schemeClr>
          </a:solidFill>
          <a:prstDash val="solid"/>
          <a:round/>
          <a:headEnd type="none" w="med" len="med"/>
          <a:tailEnd type="none" w="med" len="med"/>
        </a:ln>
      </dgm:spPr>
      <dgm:t>
        <a:bodyPr/>
        <a:lstStyle/>
        <a:p>
          <a:pPr>
            <a:buClr>
              <a:schemeClr val="accent2"/>
            </a:buClr>
          </a:pPr>
          <a:r>
            <a:rPr lang="en-US" sz="1800" dirty="0">
              <a:solidFill>
                <a:srgbClr val="2E334E"/>
              </a:solidFill>
            </a:rPr>
            <a:t>Lack of written procedures as a result continuity of procedures</a:t>
          </a:r>
        </a:p>
      </dgm:t>
    </dgm:pt>
    <dgm:pt modelId="{73ADEB05-C743-47EF-93D4-E00D67E42E2C}" type="parTrans" cxnId="{67EE3F7C-F0A1-493F-9DF1-4E39C699CA22}">
      <dgm:prSet/>
      <dgm:spPr/>
      <dgm:t>
        <a:bodyPr/>
        <a:lstStyle/>
        <a:p>
          <a:endParaRPr lang="en-US"/>
        </a:p>
      </dgm:t>
    </dgm:pt>
    <dgm:pt modelId="{33E1D9DC-AFC5-4927-9D99-E5EA3AD770CB}" type="sibTrans" cxnId="{67EE3F7C-F0A1-493F-9DF1-4E39C699CA22}">
      <dgm:prSet/>
      <dgm:spPr/>
      <dgm:t>
        <a:bodyPr/>
        <a:lstStyle/>
        <a:p>
          <a:endParaRPr lang="en-US"/>
        </a:p>
      </dgm:t>
    </dgm:pt>
    <dgm:pt modelId="{755ED75E-B167-40F4-B986-28E3907294A8}">
      <dgm:prSet custT="1"/>
      <dgm:spPr>
        <a:solidFill>
          <a:schemeClr val="accent2">
            <a:lumMod val="40000"/>
            <a:lumOff val="60000"/>
          </a:schemeClr>
        </a:solidFill>
        <a:ln w="25400" cap="flat" cmpd="sng" algn="ctr">
          <a:solidFill>
            <a:schemeClr val="accent2">
              <a:lumMod val="40000"/>
              <a:lumOff val="60000"/>
            </a:schemeClr>
          </a:solidFill>
          <a:prstDash val="solid"/>
          <a:round/>
          <a:headEnd type="none" w="med" len="med"/>
          <a:tailEnd type="none" w="med" len="med"/>
        </a:ln>
      </dgm:spPr>
      <dgm:t>
        <a:bodyPr/>
        <a:lstStyle/>
        <a:p>
          <a:pPr>
            <a:buClr>
              <a:schemeClr val="accent2"/>
            </a:buClr>
          </a:pPr>
          <a:r>
            <a:rPr lang="en-US" sz="1800" dirty="0">
              <a:solidFill>
                <a:srgbClr val="2E334E"/>
              </a:solidFill>
            </a:rPr>
            <a:t>Increase in electronic processes – lack of documentation to support review and approval</a:t>
          </a:r>
        </a:p>
      </dgm:t>
    </dgm:pt>
    <dgm:pt modelId="{ADB1B769-E2B0-4EE2-8D10-5979B030534C}" type="parTrans" cxnId="{3177E660-29FF-4D0D-8816-D1DEF1315FB1}">
      <dgm:prSet/>
      <dgm:spPr/>
      <dgm:t>
        <a:bodyPr/>
        <a:lstStyle/>
        <a:p>
          <a:endParaRPr lang="en-US"/>
        </a:p>
      </dgm:t>
    </dgm:pt>
    <dgm:pt modelId="{4C0B9874-609C-4673-9D4D-E7AEAE8F72A4}" type="sibTrans" cxnId="{3177E660-29FF-4D0D-8816-D1DEF1315FB1}">
      <dgm:prSet/>
      <dgm:spPr/>
      <dgm:t>
        <a:bodyPr/>
        <a:lstStyle/>
        <a:p>
          <a:endParaRPr lang="en-US"/>
        </a:p>
      </dgm:t>
    </dgm:pt>
    <dgm:pt modelId="{962A6463-6B9C-498F-BA11-492DF460A443}" type="pres">
      <dgm:prSet presAssocID="{A4A71886-753E-4942-9F4C-814E86E9B2E9}" presName="Name0" presStyleCnt="0">
        <dgm:presLayoutVars>
          <dgm:dir/>
          <dgm:animLvl val="lvl"/>
          <dgm:resizeHandles val="exact"/>
        </dgm:presLayoutVars>
      </dgm:prSet>
      <dgm:spPr/>
    </dgm:pt>
    <dgm:pt modelId="{5DBDF9CB-6E47-40EB-8EFD-561469E83D89}" type="pres">
      <dgm:prSet presAssocID="{AA8982B1-8C48-428D-B4A9-814162413A40}" presName="composite" presStyleCnt="0"/>
      <dgm:spPr/>
    </dgm:pt>
    <dgm:pt modelId="{DF1F5901-44F8-4FBC-B929-06B065AFA7D8}" type="pres">
      <dgm:prSet presAssocID="{AA8982B1-8C48-428D-B4A9-814162413A40}" presName="parTx" presStyleLbl="alignNode1" presStyleIdx="0" presStyleCnt="2">
        <dgm:presLayoutVars>
          <dgm:chMax val="0"/>
          <dgm:chPref val="0"/>
          <dgm:bulletEnabled val="1"/>
        </dgm:presLayoutVars>
      </dgm:prSet>
      <dgm:spPr/>
    </dgm:pt>
    <dgm:pt modelId="{02A5D1CA-0C8F-4662-86D4-678E4BF75073}" type="pres">
      <dgm:prSet presAssocID="{AA8982B1-8C48-428D-B4A9-814162413A40}" presName="desTx" presStyleLbl="alignAccFollowNode1" presStyleIdx="0" presStyleCnt="2">
        <dgm:presLayoutVars>
          <dgm:bulletEnabled val="1"/>
        </dgm:presLayoutVars>
      </dgm:prSet>
      <dgm:spPr/>
    </dgm:pt>
    <dgm:pt modelId="{1D5C9EDC-4E8C-42C1-96F5-E35B7C9CD976}" type="pres">
      <dgm:prSet presAssocID="{2F4D619F-D7A0-4467-ACF5-D6E95A958E5E}" presName="space" presStyleCnt="0"/>
      <dgm:spPr/>
    </dgm:pt>
    <dgm:pt modelId="{CF0F5586-F1D9-4C05-BB33-BFFC712427C6}" type="pres">
      <dgm:prSet presAssocID="{E60BB00C-FF8A-42C9-9EFC-35B4E519DCC6}" presName="composite" presStyleCnt="0"/>
      <dgm:spPr/>
    </dgm:pt>
    <dgm:pt modelId="{D3DDE225-B28C-47D5-B921-026011C24EA2}" type="pres">
      <dgm:prSet presAssocID="{E60BB00C-FF8A-42C9-9EFC-35B4E519DCC6}" presName="parTx" presStyleLbl="alignNode1" presStyleIdx="1" presStyleCnt="2">
        <dgm:presLayoutVars>
          <dgm:chMax val="0"/>
          <dgm:chPref val="0"/>
          <dgm:bulletEnabled val="1"/>
        </dgm:presLayoutVars>
      </dgm:prSet>
      <dgm:spPr/>
    </dgm:pt>
    <dgm:pt modelId="{0D5B8374-9AC8-4286-9D87-8497C042900B}" type="pres">
      <dgm:prSet presAssocID="{E60BB00C-FF8A-42C9-9EFC-35B4E519DCC6}" presName="desTx" presStyleLbl="alignAccFollowNode1" presStyleIdx="1" presStyleCnt="2">
        <dgm:presLayoutVars>
          <dgm:bulletEnabled val="1"/>
        </dgm:presLayoutVars>
      </dgm:prSet>
      <dgm:spPr/>
    </dgm:pt>
  </dgm:ptLst>
  <dgm:cxnLst>
    <dgm:cxn modelId="{65AE7401-1256-4F7D-A00E-4AAE284B8ADF}" type="presOf" srcId="{7854BBE1-19A9-4264-AC58-23F53F394FBB}" destId="{02A5D1CA-0C8F-4662-86D4-678E4BF75073}" srcOrd="0" destOrd="0" presId="urn:microsoft.com/office/officeart/2005/8/layout/hList1"/>
    <dgm:cxn modelId="{43BFFA29-7B7C-494C-BE64-5218BBE8B90E}" type="presOf" srcId="{A4A71886-753E-4942-9F4C-814E86E9B2E9}" destId="{962A6463-6B9C-498F-BA11-492DF460A443}" srcOrd="0" destOrd="0" presId="urn:microsoft.com/office/officeart/2005/8/layout/hList1"/>
    <dgm:cxn modelId="{FC06CF3A-050D-429F-B574-C7D58B93C354}" type="presOf" srcId="{D08D7597-DA05-4FF6-A52D-C9010F6A4DE3}" destId="{0D5B8374-9AC8-4286-9D87-8497C042900B}" srcOrd="0" destOrd="1" presId="urn:microsoft.com/office/officeart/2005/8/layout/hList1"/>
    <dgm:cxn modelId="{3177E660-29FF-4D0D-8816-D1DEF1315FB1}" srcId="{E60BB00C-FF8A-42C9-9EFC-35B4E519DCC6}" destId="{755ED75E-B167-40F4-B986-28E3907294A8}" srcOrd="2" destOrd="0" parTransId="{ADB1B769-E2B0-4EE2-8D10-5979B030534C}" sibTransId="{4C0B9874-609C-4673-9D4D-E7AEAE8F72A4}"/>
    <dgm:cxn modelId="{4085D253-4713-4F37-BAA0-E01375741414}" type="presOf" srcId="{AA8982B1-8C48-428D-B4A9-814162413A40}" destId="{DF1F5901-44F8-4FBC-B929-06B065AFA7D8}" srcOrd="0" destOrd="0" presId="urn:microsoft.com/office/officeart/2005/8/layout/hList1"/>
    <dgm:cxn modelId="{67EE3F7C-F0A1-493F-9DF1-4E39C699CA22}" srcId="{E60BB00C-FF8A-42C9-9EFC-35B4E519DCC6}" destId="{D08D7597-DA05-4FF6-A52D-C9010F6A4DE3}" srcOrd="1" destOrd="0" parTransId="{73ADEB05-C743-47EF-93D4-E00D67E42E2C}" sibTransId="{33E1D9DC-AFC5-4927-9D99-E5EA3AD770CB}"/>
    <dgm:cxn modelId="{C6225081-7D6B-4A46-9D47-F27E5DE4133F}" srcId="{AA8982B1-8C48-428D-B4A9-814162413A40}" destId="{0F83EE91-1BA1-4968-AD5A-3DA82315C069}" srcOrd="1" destOrd="0" parTransId="{A7E4F308-3A56-4E38-AFC4-01F70CE640EA}" sibTransId="{C2E4A05D-13D6-41A4-A060-48758CD7688A}"/>
    <dgm:cxn modelId="{2B104982-EBA2-46D7-A4F2-37DDC08DC32B}" srcId="{AA8982B1-8C48-428D-B4A9-814162413A40}" destId="{3BBCF03F-5308-4F56-8BA0-9C58F9E44228}" srcOrd="2" destOrd="0" parTransId="{6858A2B2-4B75-4011-A926-C0C6624F5F55}" sibTransId="{CFDFA1F7-32FE-47AE-B3E5-0483CD53F771}"/>
    <dgm:cxn modelId="{01BC4C92-B021-4E73-B70B-30073D07EEAB}" type="presOf" srcId="{E60BB00C-FF8A-42C9-9EFC-35B4E519DCC6}" destId="{D3DDE225-B28C-47D5-B921-026011C24EA2}" srcOrd="0" destOrd="0" presId="urn:microsoft.com/office/officeart/2005/8/layout/hList1"/>
    <dgm:cxn modelId="{DB48EF9F-8DB0-4FC9-B84F-EDE166A8FCF2}" type="presOf" srcId="{3BBCF03F-5308-4F56-8BA0-9C58F9E44228}" destId="{02A5D1CA-0C8F-4662-86D4-678E4BF75073}" srcOrd="0" destOrd="2" presId="urn:microsoft.com/office/officeart/2005/8/layout/hList1"/>
    <dgm:cxn modelId="{AD59F3A7-C1E4-4267-ADA0-84F097DDC895}" srcId="{E60BB00C-FF8A-42C9-9EFC-35B4E519DCC6}" destId="{FBFCFEE5-99CB-4D14-82EA-7BB5261F1757}" srcOrd="0" destOrd="0" parTransId="{6C533470-9FA7-412C-A7CA-98CF8D21CBC1}" sibTransId="{E32666CF-7424-47D6-A6D7-5C3F23FBFCC6}"/>
    <dgm:cxn modelId="{94E8D3A8-C892-4307-8DC5-F0DE41A087FB}" srcId="{AA8982B1-8C48-428D-B4A9-814162413A40}" destId="{7854BBE1-19A9-4264-AC58-23F53F394FBB}" srcOrd="0" destOrd="0" parTransId="{7211854C-DE11-4FDD-89FA-570299F94C97}" sibTransId="{0A03882D-9EA6-44DF-A3C0-FF83BD62333E}"/>
    <dgm:cxn modelId="{E83E33AC-6AC7-450C-B75D-28697276D319}" srcId="{A4A71886-753E-4942-9F4C-814E86E9B2E9}" destId="{E60BB00C-FF8A-42C9-9EFC-35B4E519DCC6}" srcOrd="1" destOrd="0" parTransId="{A32B99E7-6FFE-4B14-AC41-28C872FC56C6}" sibTransId="{573599D4-BD6A-4879-8C88-61AB4A8EF29A}"/>
    <dgm:cxn modelId="{054A89B3-9B0D-4342-8E2A-51C5A64912E8}" type="presOf" srcId="{755ED75E-B167-40F4-B986-28E3907294A8}" destId="{0D5B8374-9AC8-4286-9D87-8497C042900B}" srcOrd="0" destOrd="2" presId="urn:microsoft.com/office/officeart/2005/8/layout/hList1"/>
    <dgm:cxn modelId="{228F65C0-5F21-41B2-9CBF-29CE64C8278F}" srcId="{A4A71886-753E-4942-9F4C-814E86E9B2E9}" destId="{AA8982B1-8C48-428D-B4A9-814162413A40}" srcOrd="0" destOrd="0" parTransId="{DC633C48-5EA3-4359-A694-2486F1D6FE24}" sibTransId="{2F4D619F-D7A0-4467-ACF5-D6E95A958E5E}"/>
    <dgm:cxn modelId="{460C09CC-6C82-41E4-A770-8590A4CD0A91}" type="presOf" srcId="{0F83EE91-1BA1-4968-AD5A-3DA82315C069}" destId="{02A5D1CA-0C8F-4662-86D4-678E4BF75073}" srcOrd="0" destOrd="1" presId="urn:microsoft.com/office/officeart/2005/8/layout/hList1"/>
    <dgm:cxn modelId="{116211F3-ACEE-4D3D-9852-7B9832F07FE3}" type="presOf" srcId="{FBFCFEE5-99CB-4D14-82EA-7BB5261F1757}" destId="{0D5B8374-9AC8-4286-9D87-8497C042900B}" srcOrd="0" destOrd="0" presId="urn:microsoft.com/office/officeart/2005/8/layout/hList1"/>
    <dgm:cxn modelId="{08349CA0-BA2F-40CA-BEED-E9D3062AC620}" type="presParOf" srcId="{962A6463-6B9C-498F-BA11-492DF460A443}" destId="{5DBDF9CB-6E47-40EB-8EFD-561469E83D89}" srcOrd="0" destOrd="0" presId="urn:microsoft.com/office/officeart/2005/8/layout/hList1"/>
    <dgm:cxn modelId="{5B0261AE-DD06-48E4-B406-768102BC4FFB}" type="presParOf" srcId="{5DBDF9CB-6E47-40EB-8EFD-561469E83D89}" destId="{DF1F5901-44F8-4FBC-B929-06B065AFA7D8}" srcOrd="0" destOrd="0" presId="urn:microsoft.com/office/officeart/2005/8/layout/hList1"/>
    <dgm:cxn modelId="{0C6C17D3-D74C-427C-B902-24E8464C4857}" type="presParOf" srcId="{5DBDF9CB-6E47-40EB-8EFD-561469E83D89}" destId="{02A5D1CA-0C8F-4662-86D4-678E4BF75073}" srcOrd="1" destOrd="0" presId="urn:microsoft.com/office/officeart/2005/8/layout/hList1"/>
    <dgm:cxn modelId="{990EDB01-7363-4C78-A093-E95F6A456C1A}" type="presParOf" srcId="{962A6463-6B9C-498F-BA11-492DF460A443}" destId="{1D5C9EDC-4E8C-42C1-96F5-E35B7C9CD976}" srcOrd="1" destOrd="0" presId="urn:microsoft.com/office/officeart/2005/8/layout/hList1"/>
    <dgm:cxn modelId="{63276D49-42EB-46E7-9004-42FF05DB9EA8}" type="presParOf" srcId="{962A6463-6B9C-498F-BA11-492DF460A443}" destId="{CF0F5586-F1D9-4C05-BB33-BFFC712427C6}" srcOrd="2" destOrd="0" presId="urn:microsoft.com/office/officeart/2005/8/layout/hList1"/>
    <dgm:cxn modelId="{C10533AC-7870-4BE1-8A18-C21A9825067A}" type="presParOf" srcId="{CF0F5586-F1D9-4C05-BB33-BFFC712427C6}" destId="{D3DDE225-B28C-47D5-B921-026011C24EA2}" srcOrd="0" destOrd="0" presId="urn:microsoft.com/office/officeart/2005/8/layout/hList1"/>
    <dgm:cxn modelId="{187974DC-9D2A-435F-B210-77370FEBCB4E}" type="presParOf" srcId="{CF0F5586-F1D9-4C05-BB33-BFFC712427C6}" destId="{0D5B8374-9AC8-4286-9D87-8497C042900B}"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41AFD77-9889-4FE8-AA35-6D3BC76A6561}"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A25E4FA0-2FB7-45DD-A5CF-DBFAC93E2518}">
      <dgm:prSet custT="1"/>
      <dgm:spPr>
        <a:ln w="25400" cap="flat" cmpd="sng" algn="ctr">
          <a:solidFill>
            <a:schemeClr val="bg1">
              <a:lumMod val="100000"/>
            </a:schemeClr>
          </a:solidFill>
          <a:prstDash val="solid"/>
          <a:round/>
          <a:headEnd type="none" w="med" len="med"/>
          <a:tailEnd type="none" w="med" len="med"/>
        </a:ln>
      </dgm:spPr>
      <dgm:t>
        <a:bodyPr/>
        <a:lstStyle/>
        <a:p>
          <a:r>
            <a:rPr lang="en-US" sz="1400" dirty="0">
              <a:solidFill>
                <a:srgbClr val="2E334E"/>
              </a:solidFill>
            </a:rPr>
            <a:t>Keep program and accounting staff educated on Uniform Guidance compliance.</a:t>
          </a:r>
        </a:p>
      </dgm:t>
    </dgm:pt>
    <dgm:pt modelId="{3708DF8B-602C-4B03-8D73-BBD141CEBB25}" type="parTrans" cxnId="{C08B9670-E241-4428-8405-19BD8E2E7C27}">
      <dgm:prSet/>
      <dgm:spPr/>
      <dgm:t>
        <a:bodyPr/>
        <a:lstStyle/>
        <a:p>
          <a:endParaRPr lang="en-US" sz="1600"/>
        </a:p>
      </dgm:t>
    </dgm:pt>
    <dgm:pt modelId="{A962D873-6421-4416-A6AD-09EDAF57577D}" type="sibTrans" cxnId="{C08B9670-E241-4428-8405-19BD8E2E7C27}">
      <dgm:prSet/>
      <dgm:spPr/>
      <dgm:t>
        <a:bodyPr/>
        <a:lstStyle/>
        <a:p>
          <a:endParaRPr lang="en-US" sz="1600"/>
        </a:p>
      </dgm:t>
    </dgm:pt>
    <dgm:pt modelId="{99F64D79-FA5E-4D8E-BFD4-259E941F5253}">
      <dgm:prSet custT="1"/>
      <dgm:spPr>
        <a:solidFill>
          <a:schemeClr val="bg1">
            <a:lumMod val="100000"/>
          </a:schemeClr>
        </a:solidFill>
      </dgm:spPr>
      <dgm:t>
        <a:bodyPr/>
        <a:lstStyle/>
        <a:p>
          <a:pPr>
            <a:buClr>
              <a:schemeClr val="accent2"/>
            </a:buClr>
          </a:pPr>
          <a:r>
            <a:rPr lang="en-US" sz="1400" dirty="0">
              <a:solidFill>
                <a:srgbClr val="2E334E"/>
              </a:solidFill>
            </a:rPr>
            <a:t>New changes are not always being communicated by grantor.</a:t>
          </a:r>
        </a:p>
      </dgm:t>
    </dgm:pt>
    <dgm:pt modelId="{EB1A7E7A-FEC1-43D6-93C2-C38EC7E5D2C7}" type="parTrans" cxnId="{B4D21EC4-A7DC-469D-ACD4-7BAE242D5377}">
      <dgm:prSet/>
      <dgm:spPr/>
      <dgm:t>
        <a:bodyPr/>
        <a:lstStyle/>
        <a:p>
          <a:endParaRPr lang="en-US" sz="1600"/>
        </a:p>
      </dgm:t>
    </dgm:pt>
    <dgm:pt modelId="{0BBFFA60-A884-494F-B7C0-A18D56BFD775}" type="sibTrans" cxnId="{B4D21EC4-A7DC-469D-ACD4-7BAE242D5377}">
      <dgm:prSet/>
      <dgm:spPr/>
      <dgm:t>
        <a:bodyPr/>
        <a:lstStyle/>
        <a:p>
          <a:endParaRPr lang="en-US" sz="1600"/>
        </a:p>
      </dgm:t>
    </dgm:pt>
    <dgm:pt modelId="{401192C7-98C3-4592-87A2-C1EFF5365A14}">
      <dgm:prSet custT="1"/>
      <dgm:spPr>
        <a:ln w="25400" cap="flat" cmpd="sng" algn="ctr">
          <a:solidFill>
            <a:schemeClr val="bg1">
              <a:lumMod val="100000"/>
            </a:schemeClr>
          </a:solidFill>
          <a:prstDash val="solid"/>
          <a:round/>
          <a:headEnd type="none" w="med" len="med"/>
          <a:tailEnd type="none" w="med" len="med"/>
        </a:ln>
      </dgm:spPr>
      <dgm:t>
        <a:bodyPr/>
        <a:lstStyle/>
        <a:p>
          <a:r>
            <a:rPr lang="en-US" sz="1400" dirty="0">
              <a:solidFill>
                <a:srgbClr val="2E334E"/>
              </a:solidFill>
            </a:rPr>
            <a:t>There are many steps in a single audit so keep coordinated on due dates and project management both internally and with your auditor.</a:t>
          </a:r>
        </a:p>
      </dgm:t>
    </dgm:pt>
    <dgm:pt modelId="{B4ED19A9-1316-427E-9ED8-563BF7DA7684}" type="parTrans" cxnId="{BA79B906-A226-4C36-A83A-FF437A75E604}">
      <dgm:prSet/>
      <dgm:spPr/>
      <dgm:t>
        <a:bodyPr/>
        <a:lstStyle/>
        <a:p>
          <a:endParaRPr lang="en-US" sz="1600"/>
        </a:p>
      </dgm:t>
    </dgm:pt>
    <dgm:pt modelId="{9C24EFEC-2FBC-41B2-9416-197902D530CC}" type="sibTrans" cxnId="{BA79B906-A226-4C36-A83A-FF437A75E604}">
      <dgm:prSet/>
      <dgm:spPr/>
      <dgm:t>
        <a:bodyPr/>
        <a:lstStyle/>
        <a:p>
          <a:endParaRPr lang="en-US" sz="1600"/>
        </a:p>
      </dgm:t>
    </dgm:pt>
    <dgm:pt modelId="{D4F13127-2194-48FE-A972-9F81ABE0289C}">
      <dgm:prSet custT="1"/>
      <dgm:spPr>
        <a:ln w="25400" cap="flat" cmpd="sng" algn="ctr">
          <a:solidFill>
            <a:schemeClr val="bg1">
              <a:lumMod val="100000"/>
            </a:schemeClr>
          </a:solidFill>
          <a:prstDash val="solid"/>
          <a:round/>
          <a:headEnd type="none" w="med" len="med"/>
          <a:tailEnd type="none" w="med" len="med"/>
        </a:ln>
      </dgm:spPr>
      <dgm:t>
        <a:bodyPr/>
        <a:lstStyle/>
        <a:p>
          <a:r>
            <a:rPr lang="en-US" sz="1400" dirty="0">
              <a:solidFill>
                <a:srgbClr val="2E334E"/>
              </a:solidFill>
            </a:rPr>
            <a:t>Verify that all relevant policies are documented and available.</a:t>
          </a:r>
        </a:p>
      </dgm:t>
    </dgm:pt>
    <dgm:pt modelId="{E3077541-5BB8-4406-AB36-480421D7FC47}" type="parTrans" cxnId="{B18ED4AA-4A4D-4E43-9CD2-ED8BC2598FD4}">
      <dgm:prSet/>
      <dgm:spPr/>
      <dgm:t>
        <a:bodyPr/>
        <a:lstStyle/>
        <a:p>
          <a:endParaRPr lang="en-US" sz="1600"/>
        </a:p>
      </dgm:t>
    </dgm:pt>
    <dgm:pt modelId="{2D7693DA-69F3-4CB1-B948-546F5CBC8934}" type="sibTrans" cxnId="{B18ED4AA-4A4D-4E43-9CD2-ED8BC2598FD4}">
      <dgm:prSet/>
      <dgm:spPr/>
      <dgm:t>
        <a:bodyPr/>
        <a:lstStyle/>
        <a:p>
          <a:endParaRPr lang="en-US" sz="1600"/>
        </a:p>
      </dgm:t>
    </dgm:pt>
    <dgm:pt modelId="{92E36D76-1772-45CE-B38C-ADEF70C8A868}">
      <dgm:prSet custT="1"/>
      <dgm:spPr>
        <a:solidFill>
          <a:schemeClr val="bg1">
            <a:lumMod val="100000"/>
          </a:schemeClr>
        </a:solidFill>
      </dgm:spPr>
      <dgm:t>
        <a:bodyPr/>
        <a:lstStyle/>
        <a:p>
          <a:pPr>
            <a:buClr>
              <a:schemeClr val="accent2"/>
            </a:buClr>
          </a:pPr>
          <a:r>
            <a:rPr lang="en-US" sz="1400" dirty="0">
              <a:solidFill>
                <a:srgbClr val="2E334E"/>
              </a:solidFill>
            </a:rPr>
            <a:t>Many transactions are only allowable if under written policies (especially compensation).</a:t>
          </a:r>
        </a:p>
      </dgm:t>
    </dgm:pt>
    <dgm:pt modelId="{CDCA380F-2B2A-4B8F-B60E-C3BCB87E7E98}" type="parTrans" cxnId="{DB5DA8BB-E9C1-4ED2-8A10-8689E3BA560F}">
      <dgm:prSet/>
      <dgm:spPr/>
      <dgm:t>
        <a:bodyPr/>
        <a:lstStyle/>
        <a:p>
          <a:endParaRPr lang="en-US" sz="1600"/>
        </a:p>
      </dgm:t>
    </dgm:pt>
    <dgm:pt modelId="{6732ABF1-B66C-4096-82BA-0450F90CAD2F}" type="sibTrans" cxnId="{DB5DA8BB-E9C1-4ED2-8A10-8689E3BA560F}">
      <dgm:prSet/>
      <dgm:spPr/>
      <dgm:t>
        <a:bodyPr/>
        <a:lstStyle/>
        <a:p>
          <a:endParaRPr lang="en-US" sz="1600"/>
        </a:p>
      </dgm:t>
    </dgm:pt>
    <dgm:pt modelId="{02BEA1DC-D0D0-41AB-B165-25630B032B06}">
      <dgm:prSet custT="1"/>
      <dgm:spPr>
        <a:solidFill>
          <a:schemeClr val="bg1">
            <a:lumMod val="100000"/>
          </a:schemeClr>
        </a:solidFill>
      </dgm:spPr>
      <dgm:t>
        <a:bodyPr/>
        <a:lstStyle/>
        <a:p>
          <a:pPr>
            <a:buClr>
              <a:schemeClr val="accent2"/>
            </a:buClr>
          </a:pPr>
          <a:r>
            <a:rPr lang="en-US" sz="1400" dirty="0">
              <a:solidFill>
                <a:srgbClr val="2E334E"/>
              </a:solidFill>
            </a:rPr>
            <a:t>Single audit will test that your entity’s policies meet compliance requirements and then test transactions against your policy (procurement, subrecipient monitoring). </a:t>
          </a:r>
        </a:p>
      </dgm:t>
    </dgm:pt>
    <dgm:pt modelId="{CAB19195-0260-4113-ABD1-CF61B35CB9AC}" type="parTrans" cxnId="{88799141-B058-479D-9B05-04FA44222E48}">
      <dgm:prSet/>
      <dgm:spPr/>
      <dgm:t>
        <a:bodyPr/>
        <a:lstStyle/>
        <a:p>
          <a:endParaRPr lang="en-US" sz="1600"/>
        </a:p>
      </dgm:t>
    </dgm:pt>
    <dgm:pt modelId="{ACE556D6-ADE0-4AEA-92A1-B7681BAE222F}" type="sibTrans" cxnId="{88799141-B058-479D-9B05-04FA44222E48}">
      <dgm:prSet/>
      <dgm:spPr/>
      <dgm:t>
        <a:bodyPr/>
        <a:lstStyle/>
        <a:p>
          <a:endParaRPr lang="en-US" sz="1600"/>
        </a:p>
      </dgm:t>
    </dgm:pt>
    <dgm:pt modelId="{994D49FC-9503-4344-BD5E-29D127AD7300}">
      <dgm:prSet custT="1"/>
      <dgm:spPr>
        <a:ln w="25400" cap="flat" cmpd="sng" algn="ctr">
          <a:solidFill>
            <a:schemeClr val="bg1">
              <a:lumMod val="100000"/>
            </a:schemeClr>
          </a:solidFill>
          <a:prstDash val="solid"/>
          <a:round/>
          <a:headEnd type="none" w="med" len="med"/>
          <a:tailEnd type="none" w="med" len="med"/>
        </a:ln>
      </dgm:spPr>
      <dgm:t>
        <a:bodyPr/>
        <a:lstStyle/>
        <a:p>
          <a:r>
            <a:rPr lang="en-US" sz="1400" dirty="0">
              <a:solidFill>
                <a:srgbClr val="2E334E"/>
              </a:solidFill>
            </a:rPr>
            <a:t>Retain documentation throughout the year supporting any judgments on why a cost was reasonable, allocable, allowable and necessary.</a:t>
          </a:r>
        </a:p>
      </dgm:t>
    </dgm:pt>
    <dgm:pt modelId="{99591DAA-4614-4009-9855-D328B2741870}" type="parTrans" cxnId="{E3868D0D-C5FB-45E1-85C8-13FD1E5FFBB5}">
      <dgm:prSet/>
      <dgm:spPr/>
      <dgm:t>
        <a:bodyPr/>
        <a:lstStyle/>
        <a:p>
          <a:endParaRPr lang="en-US" sz="1600"/>
        </a:p>
      </dgm:t>
    </dgm:pt>
    <dgm:pt modelId="{822E0FD2-EEDF-412F-BB68-EBF9A2697C1E}" type="sibTrans" cxnId="{E3868D0D-C5FB-45E1-85C8-13FD1E5FFBB5}">
      <dgm:prSet/>
      <dgm:spPr/>
      <dgm:t>
        <a:bodyPr/>
        <a:lstStyle/>
        <a:p>
          <a:endParaRPr lang="en-US" sz="1600"/>
        </a:p>
      </dgm:t>
    </dgm:pt>
    <dgm:pt modelId="{4CFB6EA3-7B63-4414-A831-0A880FE1603B}">
      <dgm:prSet custT="1"/>
      <dgm:spPr>
        <a:ln w="25400" cap="flat" cmpd="sng" algn="ctr">
          <a:solidFill>
            <a:schemeClr val="bg1">
              <a:lumMod val="100000"/>
            </a:schemeClr>
          </a:solidFill>
          <a:prstDash val="solid"/>
          <a:round/>
          <a:headEnd type="none" w="med" len="med"/>
          <a:tailEnd type="none" w="med" len="med"/>
        </a:ln>
      </dgm:spPr>
      <dgm:t>
        <a:bodyPr/>
        <a:lstStyle/>
        <a:p>
          <a:r>
            <a:rPr lang="en-US" sz="1400" dirty="0">
              <a:solidFill>
                <a:srgbClr val="2E334E"/>
              </a:solidFill>
            </a:rPr>
            <a:t>Reach out to your auditor with questions throughout the year (we are here to help).</a:t>
          </a:r>
        </a:p>
      </dgm:t>
    </dgm:pt>
    <dgm:pt modelId="{5C65E6F5-9D2A-4699-B3EE-B10DB57C845F}" type="parTrans" cxnId="{A03E0F0A-CF23-4D52-896A-847B0AC33046}">
      <dgm:prSet/>
      <dgm:spPr/>
      <dgm:t>
        <a:bodyPr/>
        <a:lstStyle/>
        <a:p>
          <a:endParaRPr lang="en-US" sz="1600"/>
        </a:p>
      </dgm:t>
    </dgm:pt>
    <dgm:pt modelId="{A713AACD-6A47-425B-8540-D8FA52219D76}" type="sibTrans" cxnId="{A03E0F0A-CF23-4D52-896A-847B0AC33046}">
      <dgm:prSet/>
      <dgm:spPr/>
      <dgm:t>
        <a:bodyPr/>
        <a:lstStyle/>
        <a:p>
          <a:endParaRPr lang="en-US" sz="1600"/>
        </a:p>
      </dgm:t>
    </dgm:pt>
    <dgm:pt modelId="{DF58E416-852C-4326-96A5-EB992C1AE8AE}" type="pres">
      <dgm:prSet presAssocID="{E41AFD77-9889-4FE8-AA35-6D3BC76A6561}" presName="linear" presStyleCnt="0">
        <dgm:presLayoutVars>
          <dgm:dir/>
          <dgm:animLvl val="lvl"/>
          <dgm:resizeHandles val="exact"/>
        </dgm:presLayoutVars>
      </dgm:prSet>
      <dgm:spPr/>
    </dgm:pt>
    <dgm:pt modelId="{B4450C57-E386-4311-B996-C9C37E02A8DA}" type="pres">
      <dgm:prSet presAssocID="{A25E4FA0-2FB7-45DD-A5CF-DBFAC93E2518}" presName="parentLin" presStyleCnt="0"/>
      <dgm:spPr/>
    </dgm:pt>
    <dgm:pt modelId="{83BC5B27-B572-4AEE-8148-F2120B38D045}" type="pres">
      <dgm:prSet presAssocID="{A25E4FA0-2FB7-45DD-A5CF-DBFAC93E2518}" presName="parentLeftMargin" presStyleLbl="node1" presStyleIdx="0" presStyleCnt="5"/>
      <dgm:spPr/>
    </dgm:pt>
    <dgm:pt modelId="{1D0F65E9-7247-436D-94BA-C9176A29074A}" type="pres">
      <dgm:prSet presAssocID="{A25E4FA0-2FB7-45DD-A5CF-DBFAC93E2518}" presName="parentText" presStyleLbl="node1" presStyleIdx="0" presStyleCnt="5" custScaleX="117460" custScaleY="154878">
        <dgm:presLayoutVars>
          <dgm:chMax val="0"/>
          <dgm:bulletEnabled val="1"/>
        </dgm:presLayoutVars>
      </dgm:prSet>
      <dgm:spPr/>
    </dgm:pt>
    <dgm:pt modelId="{8F36C6A9-D98D-45A5-BD51-CDFCF0752214}" type="pres">
      <dgm:prSet presAssocID="{A25E4FA0-2FB7-45DD-A5CF-DBFAC93E2518}" presName="negativeSpace" presStyleCnt="0"/>
      <dgm:spPr/>
    </dgm:pt>
    <dgm:pt modelId="{A47B2FB7-B9D0-4F22-B47E-21C7F9774470}" type="pres">
      <dgm:prSet presAssocID="{A25E4FA0-2FB7-45DD-A5CF-DBFAC93E2518}" presName="childText" presStyleLbl="conFgAcc1" presStyleIdx="0" presStyleCnt="5">
        <dgm:presLayoutVars>
          <dgm:bulletEnabled val="1"/>
        </dgm:presLayoutVars>
      </dgm:prSet>
      <dgm:spPr/>
    </dgm:pt>
    <dgm:pt modelId="{331DB5DA-33DC-4CA6-8D80-55F2ED9DD7BB}" type="pres">
      <dgm:prSet presAssocID="{A962D873-6421-4416-A6AD-09EDAF57577D}" presName="spaceBetweenRectangles" presStyleCnt="0"/>
      <dgm:spPr/>
    </dgm:pt>
    <dgm:pt modelId="{477FB1A6-37EF-4B74-A213-D82972D59940}" type="pres">
      <dgm:prSet presAssocID="{401192C7-98C3-4592-87A2-C1EFF5365A14}" presName="parentLin" presStyleCnt="0"/>
      <dgm:spPr/>
    </dgm:pt>
    <dgm:pt modelId="{C8411C9A-628A-4463-A06D-2ECACB843CA5}" type="pres">
      <dgm:prSet presAssocID="{401192C7-98C3-4592-87A2-C1EFF5365A14}" presName="parentLeftMargin" presStyleLbl="node1" presStyleIdx="0" presStyleCnt="5"/>
      <dgm:spPr/>
    </dgm:pt>
    <dgm:pt modelId="{C95E8E86-950E-4DB7-BBE5-CE2D89A38D67}" type="pres">
      <dgm:prSet presAssocID="{401192C7-98C3-4592-87A2-C1EFF5365A14}" presName="parentText" presStyleLbl="node1" presStyleIdx="1" presStyleCnt="5" custScaleX="117460" custScaleY="154878">
        <dgm:presLayoutVars>
          <dgm:chMax val="0"/>
          <dgm:bulletEnabled val="1"/>
        </dgm:presLayoutVars>
      </dgm:prSet>
      <dgm:spPr/>
    </dgm:pt>
    <dgm:pt modelId="{28C14256-9BBA-47CE-B888-3FA7CA8EDA33}" type="pres">
      <dgm:prSet presAssocID="{401192C7-98C3-4592-87A2-C1EFF5365A14}" presName="negativeSpace" presStyleCnt="0"/>
      <dgm:spPr/>
    </dgm:pt>
    <dgm:pt modelId="{6C92CEB0-FE7C-4B97-A70D-A5592EB8AF16}" type="pres">
      <dgm:prSet presAssocID="{401192C7-98C3-4592-87A2-C1EFF5365A14}" presName="childText" presStyleLbl="conFgAcc1" presStyleIdx="1" presStyleCnt="5">
        <dgm:presLayoutVars>
          <dgm:bulletEnabled val="1"/>
        </dgm:presLayoutVars>
      </dgm:prSet>
      <dgm:spPr/>
    </dgm:pt>
    <dgm:pt modelId="{8D9FFC34-C637-48D9-91B5-F040CB3E7258}" type="pres">
      <dgm:prSet presAssocID="{9C24EFEC-2FBC-41B2-9416-197902D530CC}" presName="spaceBetweenRectangles" presStyleCnt="0"/>
      <dgm:spPr/>
    </dgm:pt>
    <dgm:pt modelId="{01275D16-77EE-4F98-9423-3D544FF00F0B}" type="pres">
      <dgm:prSet presAssocID="{D4F13127-2194-48FE-A972-9F81ABE0289C}" presName="parentLin" presStyleCnt="0"/>
      <dgm:spPr/>
    </dgm:pt>
    <dgm:pt modelId="{69A7B870-9AF2-4FE4-AF48-8F8580EEAEFF}" type="pres">
      <dgm:prSet presAssocID="{D4F13127-2194-48FE-A972-9F81ABE0289C}" presName="parentLeftMargin" presStyleLbl="node1" presStyleIdx="1" presStyleCnt="5"/>
      <dgm:spPr/>
    </dgm:pt>
    <dgm:pt modelId="{DF19FEEB-87B8-4AD7-9CE5-BDD7A808126A}" type="pres">
      <dgm:prSet presAssocID="{D4F13127-2194-48FE-A972-9F81ABE0289C}" presName="parentText" presStyleLbl="node1" presStyleIdx="2" presStyleCnt="5" custScaleX="117460" custScaleY="154878">
        <dgm:presLayoutVars>
          <dgm:chMax val="0"/>
          <dgm:bulletEnabled val="1"/>
        </dgm:presLayoutVars>
      </dgm:prSet>
      <dgm:spPr/>
    </dgm:pt>
    <dgm:pt modelId="{8E4B26E9-F3E4-471C-8A63-3ED5A4512E2C}" type="pres">
      <dgm:prSet presAssocID="{D4F13127-2194-48FE-A972-9F81ABE0289C}" presName="negativeSpace" presStyleCnt="0"/>
      <dgm:spPr/>
    </dgm:pt>
    <dgm:pt modelId="{45081A26-1DA8-41EF-B46D-E9084D56234D}" type="pres">
      <dgm:prSet presAssocID="{D4F13127-2194-48FE-A972-9F81ABE0289C}" presName="childText" presStyleLbl="conFgAcc1" presStyleIdx="2" presStyleCnt="5" custLinFactNeighborX="-1013">
        <dgm:presLayoutVars>
          <dgm:bulletEnabled val="1"/>
        </dgm:presLayoutVars>
      </dgm:prSet>
      <dgm:spPr/>
    </dgm:pt>
    <dgm:pt modelId="{D6495270-5037-48BE-ACA3-DBC0DD451FE7}" type="pres">
      <dgm:prSet presAssocID="{2D7693DA-69F3-4CB1-B948-546F5CBC8934}" presName="spaceBetweenRectangles" presStyleCnt="0"/>
      <dgm:spPr/>
    </dgm:pt>
    <dgm:pt modelId="{094B58C4-BF81-43BC-8893-069ED5C7139D}" type="pres">
      <dgm:prSet presAssocID="{994D49FC-9503-4344-BD5E-29D127AD7300}" presName="parentLin" presStyleCnt="0"/>
      <dgm:spPr/>
    </dgm:pt>
    <dgm:pt modelId="{E3C50C0E-A620-4556-8D04-FC870BDC2E4E}" type="pres">
      <dgm:prSet presAssocID="{994D49FC-9503-4344-BD5E-29D127AD7300}" presName="parentLeftMargin" presStyleLbl="node1" presStyleIdx="2" presStyleCnt="5"/>
      <dgm:spPr/>
    </dgm:pt>
    <dgm:pt modelId="{169C2CEA-937E-4EF2-84C0-7C1F519C1861}" type="pres">
      <dgm:prSet presAssocID="{994D49FC-9503-4344-BD5E-29D127AD7300}" presName="parentText" presStyleLbl="node1" presStyleIdx="3" presStyleCnt="5" custScaleX="117460" custScaleY="154878">
        <dgm:presLayoutVars>
          <dgm:chMax val="0"/>
          <dgm:bulletEnabled val="1"/>
        </dgm:presLayoutVars>
      </dgm:prSet>
      <dgm:spPr/>
    </dgm:pt>
    <dgm:pt modelId="{727D8DFC-ABCA-4A7E-8965-A477FE0D4C53}" type="pres">
      <dgm:prSet presAssocID="{994D49FC-9503-4344-BD5E-29D127AD7300}" presName="negativeSpace" presStyleCnt="0"/>
      <dgm:spPr/>
    </dgm:pt>
    <dgm:pt modelId="{06EE4D39-B216-4BEF-81D0-FA53A327810F}" type="pres">
      <dgm:prSet presAssocID="{994D49FC-9503-4344-BD5E-29D127AD7300}" presName="childText" presStyleLbl="conFgAcc1" presStyleIdx="3" presStyleCnt="5">
        <dgm:presLayoutVars>
          <dgm:bulletEnabled val="1"/>
        </dgm:presLayoutVars>
      </dgm:prSet>
      <dgm:spPr/>
    </dgm:pt>
    <dgm:pt modelId="{38871B5C-6333-4466-83AA-B05A7835E7BC}" type="pres">
      <dgm:prSet presAssocID="{822E0FD2-EEDF-412F-BB68-EBF9A2697C1E}" presName="spaceBetweenRectangles" presStyleCnt="0"/>
      <dgm:spPr/>
    </dgm:pt>
    <dgm:pt modelId="{2430EE54-B94C-4B32-B7B0-71B702D4D9E6}" type="pres">
      <dgm:prSet presAssocID="{4CFB6EA3-7B63-4414-A831-0A880FE1603B}" presName="parentLin" presStyleCnt="0"/>
      <dgm:spPr/>
    </dgm:pt>
    <dgm:pt modelId="{78B31509-D34C-4B53-AD45-69BDC0D4E991}" type="pres">
      <dgm:prSet presAssocID="{4CFB6EA3-7B63-4414-A831-0A880FE1603B}" presName="parentLeftMargin" presStyleLbl="node1" presStyleIdx="3" presStyleCnt="5"/>
      <dgm:spPr/>
    </dgm:pt>
    <dgm:pt modelId="{64E0FA21-3428-4A20-9F30-9AD3E2C8E797}" type="pres">
      <dgm:prSet presAssocID="{4CFB6EA3-7B63-4414-A831-0A880FE1603B}" presName="parentText" presStyleLbl="node1" presStyleIdx="4" presStyleCnt="5" custScaleX="117460" custScaleY="154878">
        <dgm:presLayoutVars>
          <dgm:chMax val="0"/>
          <dgm:bulletEnabled val="1"/>
        </dgm:presLayoutVars>
      </dgm:prSet>
      <dgm:spPr/>
    </dgm:pt>
    <dgm:pt modelId="{DD21E4C3-4F37-435E-90C3-F36E31EC528B}" type="pres">
      <dgm:prSet presAssocID="{4CFB6EA3-7B63-4414-A831-0A880FE1603B}" presName="negativeSpace" presStyleCnt="0"/>
      <dgm:spPr/>
    </dgm:pt>
    <dgm:pt modelId="{104F848F-BEE0-450D-BDEB-BD06686F4B35}" type="pres">
      <dgm:prSet presAssocID="{4CFB6EA3-7B63-4414-A831-0A880FE1603B}" presName="childText" presStyleLbl="conFgAcc1" presStyleIdx="4" presStyleCnt="5">
        <dgm:presLayoutVars>
          <dgm:bulletEnabled val="1"/>
        </dgm:presLayoutVars>
      </dgm:prSet>
      <dgm:spPr/>
    </dgm:pt>
  </dgm:ptLst>
  <dgm:cxnLst>
    <dgm:cxn modelId="{BA79B906-A226-4C36-A83A-FF437A75E604}" srcId="{E41AFD77-9889-4FE8-AA35-6D3BC76A6561}" destId="{401192C7-98C3-4592-87A2-C1EFF5365A14}" srcOrd="1" destOrd="0" parTransId="{B4ED19A9-1316-427E-9ED8-563BF7DA7684}" sibTransId="{9C24EFEC-2FBC-41B2-9416-197902D530CC}"/>
    <dgm:cxn modelId="{A03E0F0A-CF23-4D52-896A-847B0AC33046}" srcId="{E41AFD77-9889-4FE8-AA35-6D3BC76A6561}" destId="{4CFB6EA3-7B63-4414-A831-0A880FE1603B}" srcOrd="4" destOrd="0" parTransId="{5C65E6F5-9D2A-4699-B3EE-B10DB57C845F}" sibTransId="{A713AACD-6A47-425B-8540-D8FA52219D76}"/>
    <dgm:cxn modelId="{E3868D0D-C5FB-45E1-85C8-13FD1E5FFBB5}" srcId="{E41AFD77-9889-4FE8-AA35-6D3BC76A6561}" destId="{994D49FC-9503-4344-BD5E-29D127AD7300}" srcOrd="3" destOrd="0" parTransId="{99591DAA-4614-4009-9855-D328B2741870}" sibTransId="{822E0FD2-EEDF-412F-BB68-EBF9A2697C1E}"/>
    <dgm:cxn modelId="{2A56180E-778F-4AB3-9FB8-CC74DB371A7D}" type="presOf" srcId="{994D49FC-9503-4344-BD5E-29D127AD7300}" destId="{E3C50C0E-A620-4556-8D04-FC870BDC2E4E}" srcOrd="0" destOrd="0" presId="urn:microsoft.com/office/officeart/2005/8/layout/list1"/>
    <dgm:cxn modelId="{D911301C-DB8F-45FB-85C7-7E68448EA98F}" type="presOf" srcId="{994D49FC-9503-4344-BD5E-29D127AD7300}" destId="{169C2CEA-937E-4EF2-84C0-7C1F519C1861}" srcOrd="1" destOrd="0" presId="urn:microsoft.com/office/officeart/2005/8/layout/list1"/>
    <dgm:cxn modelId="{600B873D-5D7D-485A-8E92-FA47CD70F80C}" type="presOf" srcId="{4CFB6EA3-7B63-4414-A831-0A880FE1603B}" destId="{78B31509-D34C-4B53-AD45-69BDC0D4E991}" srcOrd="0" destOrd="0" presId="urn:microsoft.com/office/officeart/2005/8/layout/list1"/>
    <dgm:cxn modelId="{7AF6D760-2BA7-4CAE-9083-953078CF835E}" type="presOf" srcId="{4CFB6EA3-7B63-4414-A831-0A880FE1603B}" destId="{64E0FA21-3428-4A20-9F30-9AD3E2C8E797}" srcOrd="1" destOrd="0" presId="urn:microsoft.com/office/officeart/2005/8/layout/list1"/>
    <dgm:cxn modelId="{88799141-B058-479D-9B05-04FA44222E48}" srcId="{D4F13127-2194-48FE-A972-9F81ABE0289C}" destId="{02BEA1DC-D0D0-41AB-B165-25630B032B06}" srcOrd="1" destOrd="0" parTransId="{CAB19195-0260-4113-ABD1-CF61B35CB9AC}" sibTransId="{ACE556D6-ADE0-4AEA-92A1-B7681BAE222F}"/>
    <dgm:cxn modelId="{41FE5343-8654-498C-9A9F-796A80D3693D}" type="presOf" srcId="{E41AFD77-9889-4FE8-AA35-6D3BC76A6561}" destId="{DF58E416-852C-4326-96A5-EB992C1AE8AE}" srcOrd="0" destOrd="0" presId="urn:microsoft.com/office/officeart/2005/8/layout/list1"/>
    <dgm:cxn modelId="{79E57544-24F4-4F1D-B052-61CED7DB80A0}" type="presOf" srcId="{99F64D79-FA5E-4D8E-BFD4-259E941F5253}" destId="{A47B2FB7-B9D0-4F22-B47E-21C7F9774470}" srcOrd="0" destOrd="0" presId="urn:microsoft.com/office/officeart/2005/8/layout/list1"/>
    <dgm:cxn modelId="{B956104D-0C5F-4815-BB94-899C491F9F0E}" type="presOf" srcId="{A25E4FA0-2FB7-45DD-A5CF-DBFAC93E2518}" destId="{83BC5B27-B572-4AEE-8148-F2120B38D045}" srcOrd="0" destOrd="0" presId="urn:microsoft.com/office/officeart/2005/8/layout/list1"/>
    <dgm:cxn modelId="{EDF47F4E-AB4A-4464-A3B3-964BF497CA8D}" type="presOf" srcId="{401192C7-98C3-4592-87A2-C1EFF5365A14}" destId="{C8411C9A-628A-4463-A06D-2ECACB843CA5}" srcOrd="0" destOrd="0" presId="urn:microsoft.com/office/officeart/2005/8/layout/list1"/>
    <dgm:cxn modelId="{C08B9670-E241-4428-8405-19BD8E2E7C27}" srcId="{E41AFD77-9889-4FE8-AA35-6D3BC76A6561}" destId="{A25E4FA0-2FB7-45DD-A5CF-DBFAC93E2518}" srcOrd="0" destOrd="0" parTransId="{3708DF8B-602C-4B03-8D73-BBD141CEBB25}" sibTransId="{A962D873-6421-4416-A6AD-09EDAF57577D}"/>
    <dgm:cxn modelId="{A5B87054-C393-4FDE-9FA7-52F895BE97B8}" type="presOf" srcId="{401192C7-98C3-4592-87A2-C1EFF5365A14}" destId="{C95E8E86-950E-4DB7-BBE5-CE2D89A38D67}" srcOrd="1" destOrd="0" presId="urn:microsoft.com/office/officeart/2005/8/layout/list1"/>
    <dgm:cxn modelId="{2541F956-2610-47E7-8CB6-D4B098A782C2}" type="presOf" srcId="{02BEA1DC-D0D0-41AB-B165-25630B032B06}" destId="{45081A26-1DA8-41EF-B46D-E9084D56234D}" srcOrd="0" destOrd="1" presId="urn:microsoft.com/office/officeart/2005/8/layout/list1"/>
    <dgm:cxn modelId="{F2B4445A-11B4-4E2B-A015-9D995B1DF2F3}" type="presOf" srcId="{D4F13127-2194-48FE-A972-9F81ABE0289C}" destId="{DF19FEEB-87B8-4AD7-9CE5-BDD7A808126A}" srcOrd="1" destOrd="0" presId="urn:microsoft.com/office/officeart/2005/8/layout/list1"/>
    <dgm:cxn modelId="{8EA1959E-EB93-406B-83D7-6754E5E149FA}" type="presOf" srcId="{D4F13127-2194-48FE-A972-9F81ABE0289C}" destId="{69A7B870-9AF2-4FE4-AF48-8F8580EEAEFF}" srcOrd="0" destOrd="0" presId="urn:microsoft.com/office/officeart/2005/8/layout/list1"/>
    <dgm:cxn modelId="{BC669CA8-FC48-41DC-BE80-64A09BCF6B24}" type="presOf" srcId="{92E36D76-1772-45CE-B38C-ADEF70C8A868}" destId="{45081A26-1DA8-41EF-B46D-E9084D56234D}" srcOrd="0" destOrd="0" presId="urn:microsoft.com/office/officeart/2005/8/layout/list1"/>
    <dgm:cxn modelId="{B18ED4AA-4A4D-4E43-9CD2-ED8BC2598FD4}" srcId="{E41AFD77-9889-4FE8-AA35-6D3BC76A6561}" destId="{D4F13127-2194-48FE-A972-9F81ABE0289C}" srcOrd="2" destOrd="0" parTransId="{E3077541-5BB8-4406-AB36-480421D7FC47}" sibTransId="{2D7693DA-69F3-4CB1-B948-546F5CBC8934}"/>
    <dgm:cxn modelId="{DB5DA8BB-E9C1-4ED2-8A10-8689E3BA560F}" srcId="{D4F13127-2194-48FE-A972-9F81ABE0289C}" destId="{92E36D76-1772-45CE-B38C-ADEF70C8A868}" srcOrd="0" destOrd="0" parTransId="{CDCA380F-2B2A-4B8F-B60E-C3BCB87E7E98}" sibTransId="{6732ABF1-B66C-4096-82BA-0450F90CAD2F}"/>
    <dgm:cxn modelId="{B4D21EC4-A7DC-469D-ACD4-7BAE242D5377}" srcId="{A25E4FA0-2FB7-45DD-A5CF-DBFAC93E2518}" destId="{99F64D79-FA5E-4D8E-BFD4-259E941F5253}" srcOrd="0" destOrd="0" parTransId="{EB1A7E7A-FEC1-43D6-93C2-C38EC7E5D2C7}" sibTransId="{0BBFFA60-A884-494F-B7C0-A18D56BFD775}"/>
    <dgm:cxn modelId="{707862DB-04A1-4FC0-9570-FDF08FD7582A}" type="presOf" srcId="{A25E4FA0-2FB7-45DD-A5CF-DBFAC93E2518}" destId="{1D0F65E9-7247-436D-94BA-C9176A29074A}" srcOrd="1" destOrd="0" presId="urn:microsoft.com/office/officeart/2005/8/layout/list1"/>
    <dgm:cxn modelId="{EE72783A-78E9-4011-9F0A-257636C09F1B}" type="presParOf" srcId="{DF58E416-852C-4326-96A5-EB992C1AE8AE}" destId="{B4450C57-E386-4311-B996-C9C37E02A8DA}" srcOrd="0" destOrd="0" presId="urn:microsoft.com/office/officeart/2005/8/layout/list1"/>
    <dgm:cxn modelId="{74D5CC3D-26DB-4661-958C-9540A2E4D47E}" type="presParOf" srcId="{B4450C57-E386-4311-B996-C9C37E02A8DA}" destId="{83BC5B27-B572-4AEE-8148-F2120B38D045}" srcOrd="0" destOrd="0" presId="urn:microsoft.com/office/officeart/2005/8/layout/list1"/>
    <dgm:cxn modelId="{A1087186-A306-4E4A-8796-93D09CB355A6}" type="presParOf" srcId="{B4450C57-E386-4311-B996-C9C37E02A8DA}" destId="{1D0F65E9-7247-436D-94BA-C9176A29074A}" srcOrd="1" destOrd="0" presId="urn:microsoft.com/office/officeart/2005/8/layout/list1"/>
    <dgm:cxn modelId="{8A38FDCD-EEDB-4456-9609-645ACABB761B}" type="presParOf" srcId="{DF58E416-852C-4326-96A5-EB992C1AE8AE}" destId="{8F36C6A9-D98D-45A5-BD51-CDFCF0752214}" srcOrd="1" destOrd="0" presId="urn:microsoft.com/office/officeart/2005/8/layout/list1"/>
    <dgm:cxn modelId="{36F0FE42-2CC3-4BBF-B14A-1021E2EB60E0}" type="presParOf" srcId="{DF58E416-852C-4326-96A5-EB992C1AE8AE}" destId="{A47B2FB7-B9D0-4F22-B47E-21C7F9774470}" srcOrd="2" destOrd="0" presId="urn:microsoft.com/office/officeart/2005/8/layout/list1"/>
    <dgm:cxn modelId="{0DBBB7B3-1256-4706-88D9-80E010A37A50}" type="presParOf" srcId="{DF58E416-852C-4326-96A5-EB992C1AE8AE}" destId="{331DB5DA-33DC-4CA6-8D80-55F2ED9DD7BB}" srcOrd="3" destOrd="0" presId="urn:microsoft.com/office/officeart/2005/8/layout/list1"/>
    <dgm:cxn modelId="{B02F4098-9638-4DDF-944D-13A549EEB0C5}" type="presParOf" srcId="{DF58E416-852C-4326-96A5-EB992C1AE8AE}" destId="{477FB1A6-37EF-4B74-A213-D82972D59940}" srcOrd="4" destOrd="0" presId="urn:microsoft.com/office/officeart/2005/8/layout/list1"/>
    <dgm:cxn modelId="{A97DCF73-B589-44D4-9A17-858F676306DA}" type="presParOf" srcId="{477FB1A6-37EF-4B74-A213-D82972D59940}" destId="{C8411C9A-628A-4463-A06D-2ECACB843CA5}" srcOrd="0" destOrd="0" presId="urn:microsoft.com/office/officeart/2005/8/layout/list1"/>
    <dgm:cxn modelId="{7AFCCB5C-7D7E-4253-A788-3E2E4ABC4F2F}" type="presParOf" srcId="{477FB1A6-37EF-4B74-A213-D82972D59940}" destId="{C95E8E86-950E-4DB7-BBE5-CE2D89A38D67}" srcOrd="1" destOrd="0" presId="urn:microsoft.com/office/officeart/2005/8/layout/list1"/>
    <dgm:cxn modelId="{919AED5F-BAC7-4478-8003-A0CD5DC9B2E9}" type="presParOf" srcId="{DF58E416-852C-4326-96A5-EB992C1AE8AE}" destId="{28C14256-9BBA-47CE-B888-3FA7CA8EDA33}" srcOrd="5" destOrd="0" presId="urn:microsoft.com/office/officeart/2005/8/layout/list1"/>
    <dgm:cxn modelId="{1366FC27-BE2F-4C1F-93C6-7A8D6A957177}" type="presParOf" srcId="{DF58E416-852C-4326-96A5-EB992C1AE8AE}" destId="{6C92CEB0-FE7C-4B97-A70D-A5592EB8AF16}" srcOrd="6" destOrd="0" presId="urn:microsoft.com/office/officeart/2005/8/layout/list1"/>
    <dgm:cxn modelId="{B7894898-48FC-48DF-B63D-CEAC18B6E66D}" type="presParOf" srcId="{DF58E416-852C-4326-96A5-EB992C1AE8AE}" destId="{8D9FFC34-C637-48D9-91B5-F040CB3E7258}" srcOrd="7" destOrd="0" presId="urn:microsoft.com/office/officeart/2005/8/layout/list1"/>
    <dgm:cxn modelId="{D1778A6D-99C6-4091-917B-FDB110845A09}" type="presParOf" srcId="{DF58E416-852C-4326-96A5-EB992C1AE8AE}" destId="{01275D16-77EE-4F98-9423-3D544FF00F0B}" srcOrd="8" destOrd="0" presId="urn:microsoft.com/office/officeart/2005/8/layout/list1"/>
    <dgm:cxn modelId="{2C7F40CB-24AA-47BC-9662-9C19DF561DD9}" type="presParOf" srcId="{01275D16-77EE-4F98-9423-3D544FF00F0B}" destId="{69A7B870-9AF2-4FE4-AF48-8F8580EEAEFF}" srcOrd="0" destOrd="0" presId="urn:microsoft.com/office/officeart/2005/8/layout/list1"/>
    <dgm:cxn modelId="{A70F0CA8-09DB-470B-A71A-636FA44DD148}" type="presParOf" srcId="{01275D16-77EE-4F98-9423-3D544FF00F0B}" destId="{DF19FEEB-87B8-4AD7-9CE5-BDD7A808126A}" srcOrd="1" destOrd="0" presId="urn:microsoft.com/office/officeart/2005/8/layout/list1"/>
    <dgm:cxn modelId="{1DBE28CC-D77F-4A55-9CA8-197260F7CDFB}" type="presParOf" srcId="{DF58E416-852C-4326-96A5-EB992C1AE8AE}" destId="{8E4B26E9-F3E4-471C-8A63-3ED5A4512E2C}" srcOrd="9" destOrd="0" presId="urn:microsoft.com/office/officeart/2005/8/layout/list1"/>
    <dgm:cxn modelId="{463D5AD8-9520-4DE6-A327-4F41775C9C85}" type="presParOf" srcId="{DF58E416-852C-4326-96A5-EB992C1AE8AE}" destId="{45081A26-1DA8-41EF-B46D-E9084D56234D}" srcOrd="10" destOrd="0" presId="urn:microsoft.com/office/officeart/2005/8/layout/list1"/>
    <dgm:cxn modelId="{266C93ED-B666-40CF-A338-CC0D6A2137D5}" type="presParOf" srcId="{DF58E416-852C-4326-96A5-EB992C1AE8AE}" destId="{D6495270-5037-48BE-ACA3-DBC0DD451FE7}" srcOrd="11" destOrd="0" presId="urn:microsoft.com/office/officeart/2005/8/layout/list1"/>
    <dgm:cxn modelId="{0434EAC4-70D5-48D7-A5CA-D3167CE47594}" type="presParOf" srcId="{DF58E416-852C-4326-96A5-EB992C1AE8AE}" destId="{094B58C4-BF81-43BC-8893-069ED5C7139D}" srcOrd="12" destOrd="0" presId="urn:microsoft.com/office/officeart/2005/8/layout/list1"/>
    <dgm:cxn modelId="{CDFE52C1-F170-4BCC-A72E-C17B3E7F960C}" type="presParOf" srcId="{094B58C4-BF81-43BC-8893-069ED5C7139D}" destId="{E3C50C0E-A620-4556-8D04-FC870BDC2E4E}" srcOrd="0" destOrd="0" presId="urn:microsoft.com/office/officeart/2005/8/layout/list1"/>
    <dgm:cxn modelId="{70B5D588-EF69-41FC-8486-C740D7D3E80D}" type="presParOf" srcId="{094B58C4-BF81-43BC-8893-069ED5C7139D}" destId="{169C2CEA-937E-4EF2-84C0-7C1F519C1861}" srcOrd="1" destOrd="0" presId="urn:microsoft.com/office/officeart/2005/8/layout/list1"/>
    <dgm:cxn modelId="{EFAB99BA-92AB-41FD-B971-65F3E4CEEEE3}" type="presParOf" srcId="{DF58E416-852C-4326-96A5-EB992C1AE8AE}" destId="{727D8DFC-ABCA-4A7E-8965-A477FE0D4C53}" srcOrd="13" destOrd="0" presId="urn:microsoft.com/office/officeart/2005/8/layout/list1"/>
    <dgm:cxn modelId="{D34A36C8-90AC-4FF4-9D4E-14582934897C}" type="presParOf" srcId="{DF58E416-852C-4326-96A5-EB992C1AE8AE}" destId="{06EE4D39-B216-4BEF-81D0-FA53A327810F}" srcOrd="14" destOrd="0" presId="urn:microsoft.com/office/officeart/2005/8/layout/list1"/>
    <dgm:cxn modelId="{134A82BE-1414-4668-B04B-DC8761CE0295}" type="presParOf" srcId="{DF58E416-852C-4326-96A5-EB992C1AE8AE}" destId="{38871B5C-6333-4466-83AA-B05A7835E7BC}" srcOrd="15" destOrd="0" presId="urn:microsoft.com/office/officeart/2005/8/layout/list1"/>
    <dgm:cxn modelId="{33C00B7D-8758-4E84-8D24-01F1DC3A964F}" type="presParOf" srcId="{DF58E416-852C-4326-96A5-EB992C1AE8AE}" destId="{2430EE54-B94C-4B32-B7B0-71B702D4D9E6}" srcOrd="16" destOrd="0" presId="urn:microsoft.com/office/officeart/2005/8/layout/list1"/>
    <dgm:cxn modelId="{BB8FC380-9774-4249-B102-615B6FFF6F99}" type="presParOf" srcId="{2430EE54-B94C-4B32-B7B0-71B702D4D9E6}" destId="{78B31509-D34C-4B53-AD45-69BDC0D4E991}" srcOrd="0" destOrd="0" presId="urn:microsoft.com/office/officeart/2005/8/layout/list1"/>
    <dgm:cxn modelId="{E462E00B-C763-4850-BA05-61D17885D750}" type="presParOf" srcId="{2430EE54-B94C-4B32-B7B0-71B702D4D9E6}" destId="{64E0FA21-3428-4A20-9F30-9AD3E2C8E797}" srcOrd="1" destOrd="0" presId="urn:microsoft.com/office/officeart/2005/8/layout/list1"/>
    <dgm:cxn modelId="{22B3B290-ADE1-4A64-9DF6-063555A9E964}" type="presParOf" srcId="{DF58E416-852C-4326-96A5-EB992C1AE8AE}" destId="{DD21E4C3-4F37-435E-90C3-F36E31EC528B}" srcOrd="17" destOrd="0" presId="urn:microsoft.com/office/officeart/2005/8/layout/list1"/>
    <dgm:cxn modelId="{D0B16924-4AB7-4309-B25D-FFA87673A643}" type="presParOf" srcId="{DF58E416-852C-4326-96A5-EB992C1AE8AE}" destId="{104F848F-BEE0-450D-BDEB-BD06686F4B35}"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A0A712EB-6173-4C66-B757-20EACB904BBD}"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7B469A06-1AF4-4B39-A38D-A8DA1251BDDE}">
      <dgm:prSet custT="1"/>
      <dgm:spPr>
        <a:ln w="25400" cap="flat" cmpd="sng" algn="ctr">
          <a:solidFill>
            <a:schemeClr val="bg1">
              <a:lumMod val="100000"/>
            </a:schemeClr>
          </a:solidFill>
          <a:prstDash val="solid"/>
          <a:round/>
          <a:headEnd type="none" w="med" len="med"/>
          <a:tailEnd type="none" w="med" len="med"/>
        </a:ln>
      </dgm:spPr>
      <dgm:t>
        <a:bodyPr/>
        <a:lstStyle/>
        <a:p>
          <a:r>
            <a:rPr lang="en-US" sz="2000" b="0" i="0" baseline="0" dirty="0">
              <a:solidFill>
                <a:srgbClr val="2E334E"/>
              </a:solidFill>
            </a:rPr>
            <a:t>§200.511(b) also states that the SSPAF must be prepared by the auditee.</a:t>
          </a:r>
          <a:endParaRPr lang="en-US" sz="2000" dirty="0">
            <a:solidFill>
              <a:srgbClr val="2E334E"/>
            </a:solidFill>
          </a:endParaRPr>
        </a:p>
      </dgm:t>
    </dgm:pt>
    <dgm:pt modelId="{76A3E5D6-9990-47EA-B225-B3A89F132434}" type="parTrans" cxnId="{1E8E3E20-F99D-4889-8C35-BA7F1AF05C77}">
      <dgm:prSet/>
      <dgm:spPr/>
      <dgm:t>
        <a:bodyPr/>
        <a:lstStyle/>
        <a:p>
          <a:endParaRPr lang="en-US"/>
        </a:p>
      </dgm:t>
    </dgm:pt>
    <dgm:pt modelId="{9A3D3403-E4EC-43BE-86AC-A077637ADDB0}" type="sibTrans" cxnId="{1E8E3E20-F99D-4889-8C35-BA7F1AF05C77}">
      <dgm:prSet/>
      <dgm:spPr/>
      <dgm:t>
        <a:bodyPr/>
        <a:lstStyle/>
        <a:p>
          <a:endParaRPr lang="en-US"/>
        </a:p>
      </dgm:t>
    </dgm:pt>
    <dgm:pt modelId="{65C9E773-69F1-47CA-9473-E9E9E2F48128}">
      <dgm:prSet custT="1"/>
      <dgm:spPr>
        <a:ln w="25400" cap="flat" cmpd="sng" algn="ctr">
          <a:solidFill>
            <a:schemeClr val="bg1">
              <a:lumMod val="100000"/>
            </a:schemeClr>
          </a:solidFill>
          <a:prstDash val="solid"/>
          <a:round/>
          <a:headEnd type="none" w="med" len="med"/>
          <a:tailEnd type="none" w="med" len="med"/>
        </a:ln>
      </dgm:spPr>
      <dgm:t>
        <a:bodyPr/>
        <a:lstStyle/>
        <a:p>
          <a:r>
            <a:rPr lang="en-US" sz="2000" dirty="0">
              <a:solidFill>
                <a:srgbClr val="2E334E"/>
              </a:solidFill>
            </a:rPr>
            <a:t>The summary schedule of prior audit findings must report the status of all audit findings included in the prior audit's schedule of findings and questioned costs. </a:t>
          </a:r>
        </a:p>
      </dgm:t>
    </dgm:pt>
    <dgm:pt modelId="{BD92739A-E4B9-4981-904C-D0C73DCE821F}" type="parTrans" cxnId="{0CB401EE-BD8A-4F62-8823-F11F12B27BFD}">
      <dgm:prSet/>
      <dgm:spPr/>
      <dgm:t>
        <a:bodyPr/>
        <a:lstStyle/>
        <a:p>
          <a:endParaRPr lang="en-US"/>
        </a:p>
      </dgm:t>
    </dgm:pt>
    <dgm:pt modelId="{11F5ED3C-995B-4EED-85D3-B54CB9CC0335}" type="sibTrans" cxnId="{0CB401EE-BD8A-4F62-8823-F11F12B27BFD}">
      <dgm:prSet/>
      <dgm:spPr/>
      <dgm:t>
        <a:bodyPr/>
        <a:lstStyle/>
        <a:p>
          <a:endParaRPr lang="en-US"/>
        </a:p>
      </dgm:t>
    </dgm:pt>
    <dgm:pt modelId="{DE5E002E-2ACE-4D4F-9D7A-DA9354E0F971}">
      <dgm:prSet custT="1"/>
      <dgm:spPr/>
      <dgm:t>
        <a:bodyPr/>
        <a:lstStyle/>
        <a:p>
          <a:pPr>
            <a:buClr>
              <a:schemeClr val="accent2"/>
            </a:buClr>
          </a:pPr>
          <a:r>
            <a:rPr lang="en-US" sz="1600" dirty="0">
              <a:solidFill>
                <a:srgbClr val="2E334E"/>
              </a:solidFill>
            </a:rPr>
            <a:t>The summary schedule must also include audit findings reported in the prior audit's summary schedule of prior audit findings except audit findings listed as corrected in accordance with paragraph (b)(1) of this section, or no longer valid or not warranting further action in accordance with paragraph (b)(3) of this section.</a:t>
          </a:r>
        </a:p>
      </dgm:t>
    </dgm:pt>
    <dgm:pt modelId="{B7E3275D-5449-4CB9-B2DA-C2F7C1B4B1A4}" type="parTrans" cxnId="{581BB6AD-9D31-4B13-A6DB-0B63B4113D9B}">
      <dgm:prSet/>
      <dgm:spPr/>
      <dgm:t>
        <a:bodyPr/>
        <a:lstStyle/>
        <a:p>
          <a:endParaRPr lang="en-US"/>
        </a:p>
      </dgm:t>
    </dgm:pt>
    <dgm:pt modelId="{73AA914F-1624-4024-A58C-54B97C82197C}" type="sibTrans" cxnId="{581BB6AD-9D31-4B13-A6DB-0B63B4113D9B}">
      <dgm:prSet/>
      <dgm:spPr/>
      <dgm:t>
        <a:bodyPr/>
        <a:lstStyle/>
        <a:p>
          <a:endParaRPr lang="en-US"/>
        </a:p>
      </dgm:t>
    </dgm:pt>
    <dgm:pt modelId="{AD4ED1A3-5FCE-4DDA-9C8B-335B42C862C5}" type="pres">
      <dgm:prSet presAssocID="{A0A712EB-6173-4C66-B757-20EACB904BBD}" presName="linear" presStyleCnt="0">
        <dgm:presLayoutVars>
          <dgm:animLvl val="lvl"/>
          <dgm:resizeHandles val="exact"/>
        </dgm:presLayoutVars>
      </dgm:prSet>
      <dgm:spPr/>
    </dgm:pt>
    <dgm:pt modelId="{C6E66BB1-55B0-4922-91E1-1E929A33E698}" type="pres">
      <dgm:prSet presAssocID="{7B469A06-1AF4-4B39-A38D-A8DA1251BDDE}" presName="parentText" presStyleLbl="node1" presStyleIdx="0" presStyleCnt="2" custScaleY="82421">
        <dgm:presLayoutVars>
          <dgm:chMax val="0"/>
          <dgm:bulletEnabled val="1"/>
        </dgm:presLayoutVars>
      </dgm:prSet>
      <dgm:spPr>
        <a:prstGeom prst="rect">
          <a:avLst/>
        </a:prstGeom>
      </dgm:spPr>
    </dgm:pt>
    <dgm:pt modelId="{6F5A3DB5-7B3A-46D3-8B62-892B15BC9444}" type="pres">
      <dgm:prSet presAssocID="{9A3D3403-E4EC-43BE-86AC-A077637ADDB0}" presName="spacer" presStyleCnt="0"/>
      <dgm:spPr/>
    </dgm:pt>
    <dgm:pt modelId="{1D7C3CA8-409F-4391-9E95-42EC9432A326}" type="pres">
      <dgm:prSet presAssocID="{65C9E773-69F1-47CA-9473-E9E9E2F48128}" presName="parentText" presStyleLbl="node1" presStyleIdx="1" presStyleCnt="2" custScaleY="82018">
        <dgm:presLayoutVars>
          <dgm:chMax val="0"/>
          <dgm:bulletEnabled val="1"/>
        </dgm:presLayoutVars>
      </dgm:prSet>
      <dgm:spPr>
        <a:prstGeom prst="rect">
          <a:avLst/>
        </a:prstGeom>
      </dgm:spPr>
    </dgm:pt>
    <dgm:pt modelId="{59D2CB0C-7BD3-4ADB-90CE-9D02F0CB01AD}" type="pres">
      <dgm:prSet presAssocID="{65C9E773-69F1-47CA-9473-E9E9E2F48128}" presName="childText" presStyleLbl="revTx" presStyleIdx="0" presStyleCnt="1">
        <dgm:presLayoutVars>
          <dgm:bulletEnabled val="1"/>
        </dgm:presLayoutVars>
      </dgm:prSet>
      <dgm:spPr/>
    </dgm:pt>
  </dgm:ptLst>
  <dgm:cxnLst>
    <dgm:cxn modelId="{1E8E3E20-F99D-4889-8C35-BA7F1AF05C77}" srcId="{A0A712EB-6173-4C66-B757-20EACB904BBD}" destId="{7B469A06-1AF4-4B39-A38D-A8DA1251BDDE}" srcOrd="0" destOrd="0" parTransId="{76A3E5D6-9990-47EA-B225-B3A89F132434}" sibTransId="{9A3D3403-E4EC-43BE-86AC-A077637ADDB0}"/>
    <dgm:cxn modelId="{DA289732-A83B-40CF-8A98-D7E0CA895ED6}" type="presOf" srcId="{65C9E773-69F1-47CA-9473-E9E9E2F48128}" destId="{1D7C3CA8-409F-4391-9E95-42EC9432A326}" srcOrd="0" destOrd="0" presId="urn:microsoft.com/office/officeart/2005/8/layout/vList2"/>
    <dgm:cxn modelId="{30712067-B3B9-4059-A069-CD7C5EEE4EB8}" type="presOf" srcId="{7B469A06-1AF4-4B39-A38D-A8DA1251BDDE}" destId="{C6E66BB1-55B0-4922-91E1-1E929A33E698}" srcOrd="0" destOrd="0" presId="urn:microsoft.com/office/officeart/2005/8/layout/vList2"/>
    <dgm:cxn modelId="{581BB6AD-9D31-4B13-A6DB-0B63B4113D9B}" srcId="{65C9E773-69F1-47CA-9473-E9E9E2F48128}" destId="{DE5E002E-2ACE-4D4F-9D7A-DA9354E0F971}" srcOrd="0" destOrd="0" parTransId="{B7E3275D-5449-4CB9-B2DA-C2F7C1B4B1A4}" sibTransId="{73AA914F-1624-4024-A58C-54B97C82197C}"/>
    <dgm:cxn modelId="{4AA476E9-3EC3-4B74-AB79-FF7DF2ABEBFF}" type="presOf" srcId="{A0A712EB-6173-4C66-B757-20EACB904BBD}" destId="{AD4ED1A3-5FCE-4DDA-9C8B-335B42C862C5}" srcOrd="0" destOrd="0" presId="urn:microsoft.com/office/officeart/2005/8/layout/vList2"/>
    <dgm:cxn modelId="{7DA75AEA-4F2A-46DA-8E84-C21716B04FEE}" type="presOf" srcId="{DE5E002E-2ACE-4D4F-9D7A-DA9354E0F971}" destId="{59D2CB0C-7BD3-4ADB-90CE-9D02F0CB01AD}" srcOrd="0" destOrd="0" presId="urn:microsoft.com/office/officeart/2005/8/layout/vList2"/>
    <dgm:cxn modelId="{0CB401EE-BD8A-4F62-8823-F11F12B27BFD}" srcId="{A0A712EB-6173-4C66-B757-20EACB904BBD}" destId="{65C9E773-69F1-47CA-9473-E9E9E2F48128}" srcOrd="1" destOrd="0" parTransId="{BD92739A-E4B9-4981-904C-D0C73DCE821F}" sibTransId="{11F5ED3C-995B-4EED-85D3-B54CB9CC0335}"/>
    <dgm:cxn modelId="{AE1AB801-C0E5-4D3F-B1A0-2AF6FA069357}" type="presParOf" srcId="{AD4ED1A3-5FCE-4DDA-9C8B-335B42C862C5}" destId="{C6E66BB1-55B0-4922-91E1-1E929A33E698}" srcOrd="0" destOrd="0" presId="urn:microsoft.com/office/officeart/2005/8/layout/vList2"/>
    <dgm:cxn modelId="{DBB7D9AA-AA1F-417B-B72F-A45040827201}" type="presParOf" srcId="{AD4ED1A3-5FCE-4DDA-9C8B-335B42C862C5}" destId="{6F5A3DB5-7B3A-46D3-8B62-892B15BC9444}" srcOrd="1" destOrd="0" presId="urn:microsoft.com/office/officeart/2005/8/layout/vList2"/>
    <dgm:cxn modelId="{838E4CF7-DF12-413F-871C-3F81FF3950C1}" type="presParOf" srcId="{AD4ED1A3-5FCE-4DDA-9C8B-335B42C862C5}" destId="{1D7C3CA8-409F-4391-9E95-42EC9432A326}" srcOrd="2" destOrd="0" presId="urn:microsoft.com/office/officeart/2005/8/layout/vList2"/>
    <dgm:cxn modelId="{8D20CD4B-1992-42B4-996F-77502E906ECE}" type="presParOf" srcId="{AD4ED1A3-5FCE-4DDA-9C8B-335B42C862C5}" destId="{59D2CB0C-7BD3-4ADB-90CE-9D02F0CB01AD}"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BF821C-CC73-438D-BE7A-F817F5C2FF0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8C5D5FF5-03D7-43AD-AC7C-639438CB30B8}">
      <dgm:prSet phldrT="[Text]"/>
      <dgm:spPr/>
      <dgm:t>
        <a:bodyPr/>
        <a:lstStyle/>
        <a:p>
          <a:r>
            <a:rPr lang="en-US" dirty="0"/>
            <a:t>Administrative Priorities</a:t>
          </a:r>
        </a:p>
      </dgm:t>
    </dgm:pt>
    <dgm:pt modelId="{D1DF6B47-78DE-4E63-8068-DF433C5CE21B}" type="parTrans" cxnId="{FAE8C2CD-D30B-4DB9-B411-2BD951D34FFE}">
      <dgm:prSet/>
      <dgm:spPr/>
      <dgm:t>
        <a:bodyPr/>
        <a:lstStyle/>
        <a:p>
          <a:endParaRPr lang="en-US"/>
        </a:p>
      </dgm:t>
    </dgm:pt>
    <dgm:pt modelId="{BEED0A4A-87D1-4EA5-BD47-B0133372981D}" type="sibTrans" cxnId="{FAE8C2CD-D30B-4DB9-B411-2BD951D34FFE}">
      <dgm:prSet/>
      <dgm:spPr/>
      <dgm:t>
        <a:bodyPr/>
        <a:lstStyle/>
        <a:p>
          <a:endParaRPr lang="en-US"/>
        </a:p>
      </dgm:t>
    </dgm:pt>
    <dgm:pt modelId="{7AF05D7D-835F-4F01-8365-997645DA5C76}">
      <dgm:prSet phldrT="[Text]"/>
      <dgm:spPr/>
      <dgm:t>
        <a:bodyPr/>
        <a:lstStyle/>
        <a:p>
          <a:r>
            <a:rPr lang="en-US" dirty="0"/>
            <a:t>Training Requirements</a:t>
          </a:r>
        </a:p>
      </dgm:t>
    </dgm:pt>
    <dgm:pt modelId="{40D9975A-4966-4BAD-B589-D58EDA1626CA}" type="parTrans" cxnId="{AA0AB3D6-F44E-427A-947E-5D6637ED5290}">
      <dgm:prSet/>
      <dgm:spPr/>
      <dgm:t>
        <a:bodyPr/>
        <a:lstStyle/>
        <a:p>
          <a:endParaRPr lang="en-US"/>
        </a:p>
      </dgm:t>
    </dgm:pt>
    <dgm:pt modelId="{3BE199EA-BD19-401A-B633-5DCCF8303A4E}" type="sibTrans" cxnId="{AA0AB3D6-F44E-427A-947E-5D6637ED5290}">
      <dgm:prSet/>
      <dgm:spPr/>
      <dgm:t>
        <a:bodyPr/>
        <a:lstStyle/>
        <a:p>
          <a:endParaRPr lang="en-US"/>
        </a:p>
      </dgm:t>
    </dgm:pt>
    <dgm:pt modelId="{EA040981-62D4-4F7B-9B77-224645AB434D}">
      <dgm:prSet phldrT="[Text]"/>
      <dgm:spPr/>
      <dgm:t>
        <a:bodyPr/>
        <a:lstStyle/>
        <a:p>
          <a:r>
            <a:rPr lang="en-US" dirty="0"/>
            <a:t>Program and Mission Deployment</a:t>
          </a:r>
        </a:p>
      </dgm:t>
    </dgm:pt>
    <dgm:pt modelId="{3DD43054-BA57-41AF-91B4-158C139F9AF3}" type="parTrans" cxnId="{3FDF7D59-A9F4-4607-8B78-1DA7A89CCBE6}">
      <dgm:prSet/>
      <dgm:spPr/>
      <dgm:t>
        <a:bodyPr/>
        <a:lstStyle/>
        <a:p>
          <a:endParaRPr lang="en-US"/>
        </a:p>
      </dgm:t>
    </dgm:pt>
    <dgm:pt modelId="{79E15316-00B9-4426-A3B3-2C5523346B77}" type="sibTrans" cxnId="{3FDF7D59-A9F4-4607-8B78-1DA7A89CCBE6}">
      <dgm:prSet/>
      <dgm:spPr/>
      <dgm:t>
        <a:bodyPr/>
        <a:lstStyle/>
        <a:p>
          <a:endParaRPr lang="en-US"/>
        </a:p>
      </dgm:t>
    </dgm:pt>
    <dgm:pt modelId="{BCB50B43-CBA8-4047-92B5-36BCEEB74448}">
      <dgm:prSet phldrT="[Text]"/>
      <dgm:spPr/>
      <dgm:t>
        <a:bodyPr/>
        <a:lstStyle/>
        <a:p>
          <a:r>
            <a:rPr lang="en-US" dirty="0"/>
            <a:t>Data Security</a:t>
          </a:r>
        </a:p>
      </dgm:t>
    </dgm:pt>
    <dgm:pt modelId="{406AA66E-8998-4CD6-B259-350DAB7BA8E1}" type="parTrans" cxnId="{9F56678C-6C81-4943-9BDE-8F65AFAEF5E1}">
      <dgm:prSet/>
      <dgm:spPr/>
      <dgm:t>
        <a:bodyPr/>
        <a:lstStyle/>
        <a:p>
          <a:endParaRPr lang="en-US"/>
        </a:p>
      </dgm:t>
    </dgm:pt>
    <dgm:pt modelId="{0240E087-C662-4B7E-B589-B39FA17E7E4D}" type="sibTrans" cxnId="{9F56678C-6C81-4943-9BDE-8F65AFAEF5E1}">
      <dgm:prSet/>
      <dgm:spPr/>
      <dgm:t>
        <a:bodyPr/>
        <a:lstStyle/>
        <a:p>
          <a:endParaRPr lang="en-US"/>
        </a:p>
      </dgm:t>
    </dgm:pt>
    <dgm:pt modelId="{65AD20E4-3221-495A-9BDA-45E28C18F304}">
      <dgm:prSet phldrT="[Text]"/>
      <dgm:spPr/>
      <dgm:t>
        <a:bodyPr/>
        <a:lstStyle/>
        <a:p>
          <a:r>
            <a:rPr lang="en-US" dirty="0"/>
            <a:t>Uniform Guidance</a:t>
          </a:r>
        </a:p>
      </dgm:t>
    </dgm:pt>
    <dgm:pt modelId="{31734BD4-A655-4D51-8F39-4017AB2900C9}" type="parTrans" cxnId="{F6BE8FCB-6360-43BE-896E-7BF9CA5A6B4B}">
      <dgm:prSet/>
      <dgm:spPr/>
      <dgm:t>
        <a:bodyPr/>
        <a:lstStyle/>
        <a:p>
          <a:endParaRPr lang="en-US"/>
        </a:p>
      </dgm:t>
    </dgm:pt>
    <dgm:pt modelId="{2AAAA0BB-2C23-47DA-8C08-A481F5BB3D6C}" type="sibTrans" cxnId="{F6BE8FCB-6360-43BE-896E-7BF9CA5A6B4B}">
      <dgm:prSet/>
      <dgm:spPr/>
      <dgm:t>
        <a:bodyPr/>
        <a:lstStyle/>
        <a:p>
          <a:endParaRPr lang="en-US"/>
        </a:p>
      </dgm:t>
    </dgm:pt>
    <dgm:pt modelId="{B1DE8BA5-AC12-4284-A1FC-A9C4A353A4AE}">
      <dgm:prSet/>
      <dgm:spPr/>
      <dgm:t>
        <a:bodyPr/>
        <a:lstStyle/>
        <a:p>
          <a:r>
            <a:rPr lang="en-US" dirty="0"/>
            <a:t>Procurement Rules</a:t>
          </a:r>
        </a:p>
      </dgm:t>
    </dgm:pt>
    <dgm:pt modelId="{9069F158-D88C-4B72-9D8A-8A3992563157}" type="parTrans" cxnId="{3261AC11-894E-4E86-B491-DEEB43C3A13F}">
      <dgm:prSet/>
      <dgm:spPr/>
      <dgm:t>
        <a:bodyPr/>
        <a:lstStyle/>
        <a:p>
          <a:endParaRPr lang="en-US"/>
        </a:p>
      </dgm:t>
    </dgm:pt>
    <dgm:pt modelId="{F788EF67-FD4A-4B97-AA8D-7DA545489445}" type="sibTrans" cxnId="{3261AC11-894E-4E86-B491-DEEB43C3A13F}">
      <dgm:prSet/>
      <dgm:spPr/>
      <dgm:t>
        <a:bodyPr/>
        <a:lstStyle/>
        <a:p>
          <a:endParaRPr lang="en-US"/>
        </a:p>
      </dgm:t>
    </dgm:pt>
    <dgm:pt modelId="{D66ABE51-F259-4EF9-92CA-40D2A6331375}">
      <dgm:prSet/>
      <dgm:spPr/>
      <dgm:t>
        <a:bodyPr/>
        <a:lstStyle/>
        <a:p>
          <a:r>
            <a:rPr lang="en-US" dirty="0"/>
            <a:t>Reporting and Subrecipient Monitoring</a:t>
          </a:r>
        </a:p>
      </dgm:t>
    </dgm:pt>
    <dgm:pt modelId="{9825CF06-03CC-4CED-9C1F-EF6FC0EBEFAF}" type="parTrans" cxnId="{C8EE6C47-2600-4662-AC86-DFD0F7FF7D05}">
      <dgm:prSet/>
      <dgm:spPr/>
      <dgm:t>
        <a:bodyPr/>
        <a:lstStyle/>
        <a:p>
          <a:endParaRPr lang="en-US"/>
        </a:p>
      </dgm:t>
    </dgm:pt>
    <dgm:pt modelId="{130358EC-A72B-450B-BFDA-F1DA04DF8778}" type="sibTrans" cxnId="{C8EE6C47-2600-4662-AC86-DFD0F7FF7D05}">
      <dgm:prSet/>
      <dgm:spPr/>
      <dgm:t>
        <a:bodyPr/>
        <a:lstStyle/>
        <a:p>
          <a:endParaRPr lang="en-US"/>
        </a:p>
      </dgm:t>
    </dgm:pt>
    <dgm:pt modelId="{2618522F-50F6-4824-B4CD-B9BED9FC0208}">
      <dgm:prSet/>
      <dgm:spPr/>
      <dgm:t>
        <a:bodyPr/>
        <a:lstStyle/>
        <a:p>
          <a:r>
            <a:rPr lang="en-US" dirty="0"/>
            <a:t>Cost Allocation</a:t>
          </a:r>
        </a:p>
      </dgm:t>
    </dgm:pt>
    <dgm:pt modelId="{2CB3CE30-BA95-45F3-946C-C75587B3760D}" type="parTrans" cxnId="{AA35BF00-EADA-4B72-A59A-BC12C2B9E9D0}">
      <dgm:prSet/>
      <dgm:spPr/>
      <dgm:t>
        <a:bodyPr/>
        <a:lstStyle/>
        <a:p>
          <a:endParaRPr lang="en-US"/>
        </a:p>
      </dgm:t>
    </dgm:pt>
    <dgm:pt modelId="{B94F6BB4-85C1-45EE-8339-7E5CAAAAED31}" type="sibTrans" cxnId="{AA35BF00-EADA-4B72-A59A-BC12C2B9E9D0}">
      <dgm:prSet/>
      <dgm:spPr/>
      <dgm:t>
        <a:bodyPr/>
        <a:lstStyle/>
        <a:p>
          <a:endParaRPr lang="en-US"/>
        </a:p>
      </dgm:t>
    </dgm:pt>
    <dgm:pt modelId="{04532660-7E54-4B68-B02A-C02B6BB903C5}" type="pres">
      <dgm:prSet presAssocID="{5CBF821C-CC73-438D-BE7A-F817F5C2FF06}" presName="diagram" presStyleCnt="0">
        <dgm:presLayoutVars>
          <dgm:dir/>
          <dgm:resizeHandles val="exact"/>
        </dgm:presLayoutVars>
      </dgm:prSet>
      <dgm:spPr/>
    </dgm:pt>
    <dgm:pt modelId="{556B73C9-3FE4-443F-9996-AE17ECF936F8}" type="pres">
      <dgm:prSet presAssocID="{8C5D5FF5-03D7-43AD-AC7C-639438CB30B8}" presName="node" presStyleLbl="node1" presStyleIdx="0" presStyleCnt="8">
        <dgm:presLayoutVars>
          <dgm:bulletEnabled val="1"/>
        </dgm:presLayoutVars>
      </dgm:prSet>
      <dgm:spPr/>
    </dgm:pt>
    <dgm:pt modelId="{3B316CCB-AA3F-43D7-8A0B-2F82105CA275}" type="pres">
      <dgm:prSet presAssocID="{BEED0A4A-87D1-4EA5-BD47-B0133372981D}" presName="sibTrans" presStyleCnt="0"/>
      <dgm:spPr/>
    </dgm:pt>
    <dgm:pt modelId="{2571B9C2-0A93-4A2C-99B4-E642571167C9}" type="pres">
      <dgm:prSet presAssocID="{7AF05D7D-835F-4F01-8365-997645DA5C76}" presName="node" presStyleLbl="node1" presStyleIdx="1" presStyleCnt="8">
        <dgm:presLayoutVars>
          <dgm:bulletEnabled val="1"/>
        </dgm:presLayoutVars>
      </dgm:prSet>
      <dgm:spPr/>
    </dgm:pt>
    <dgm:pt modelId="{44D0163A-C8F6-441E-9773-7702BD1DFA6F}" type="pres">
      <dgm:prSet presAssocID="{3BE199EA-BD19-401A-B633-5DCCF8303A4E}" presName="sibTrans" presStyleCnt="0"/>
      <dgm:spPr/>
    </dgm:pt>
    <dgm:pt modelId="{9FB8C6C6-D620-4F54-9022-D820FE3E6CC3}" type="pres">
      <dgm:prSet presAssocID="{EA040981-62D4-4F7B-9B77-224645AB434D}" presName="node" presStyleLbl="node1" presStyleIdx="2" presStyleCnt="8">
        <dgm:presLayoutVars>
          <dgm:bulletEnabled val="1"/>
        </dgm:presLayoutVars>
      </dgm:prSet>
      <dgm:spPr/>
    </dgm:pt>
    <dgm:pt modelId="{F52480E9-B029-4DDA-9D49-A52A5236C306}" type="pres">
      <dgm:prSet presAssocID="{79E15316-00B9-4426-A3B3-2C5523346B77}" presName="sibTrans" presStyleCnt="0"/>
      <dgm:spPr/>
    </dgm:pt>
    <dgm:pt modelId="{78EF369B-4B77-4CF3-A2AA-B7C749B8ADA8}" type="pres">
      <dgm:prSet presAssocID="{BCB50B43-CBA8-4047-92B5-36BCEEB74448}" presName="node" presStyleLbl="node1" presStyleIdx="3" presStyleCnt="8">
        <dgm:presLayoutVars>
          <dgm:bulletEnabled val="1"/>
        </dgm:presLayoutVars>
      </dgm:prSet>
      <dgm:spPr/>
    </dgm:pt>
    <dgm:pt modelId="{70CB67D5-FFAA-40CE-9746-CB80709EFF89}" type="pres">
      <dgm:prSet presAssocID="{0240E087-C662-4B7E-B589-B39FA17E7E4D}" presName="sibTrans" presStyleCnt="0"/>
      <dgm:spPr/>
    </dgm:pt>
    <dgm:pt modelId="{9683E7FD-524C-4829-8097-560ADAD0FA96}" type="pres">
      <dgm:prSet presAssocID="{B1DE8BA5-AC12-4284-A1FC-A9C4A353A4AE}" presName="node" presStyleLbl="node1" presStyleIdx="4" presStyleCnt="8">
        <dgm:presLayoutVars>
          <dgm:bulletEnabled val="1"/>
        </dgm:presLayoutVars>
      </dgm:prSet>
      <dgm:spPr/>
    </dgm:pt>
    <dgm:pt modelId="{48AB10C4-9BA5-489C-92E2-E5B2D8E3269A}" type="pres">
      <dgm:prSet presAssocID="{F788EF67-FD4A-4B97-AA8D-7DA545489445}" presName="sibTrans" presStyleCnt="0"/>
      <dgm:spPr/>
    </dgm:pt>
    <dgm:pt modelId="{87168280-416E-4A3A-AC8C-B7FE2595FB91}" type="pres">
      <dgm:prSet presAssocID="{2618522F-50F6-4824-B4CD-B9BED9FC0208}" presName="node" presStyleLbl="node1" presStyleIdx="5" presStyleCnt="8">
        <dgm:presLayoutVars>
          <dgm:bulletEnabled val="1"/>
        </dgm:presLayoutVars>
      </dgm:prSet>
      <dgm:spPr/>
    </dgm:pt>
    <dgm:pt modelId="{DBCDA647-4B6E-4C2F-86BB-C026EA39C3EA}" type="pres">
      <dgm:prSet presAssocID="{B94F6BB4-85C1-45EE-8339-7E5CAAAAED31}" presName="sibTrans" presStyleCnt="0"/>
      <dgm:spPr/>
    </dgm:pt>
    <dgm:pt modelId="{2B641ACE-2DB6-40EA-A096-F795A67BCE9A}" type="pres">
      <dgm:prSet presAssocID="{D66ABE51-F259-4EF9-92CA-40D2A6331375}" presName="node" presStyleLbl="node1" presStyleIdx="6" presStyleCnt="8">
        <dgm:presLayoutVars>
          <dgm:bulletEnabled val="1"/>
        </dgm:presLayoutVars>
      </dgm:prSet>
      <dgm:spPr/>
    </dgm:pt>
    <dgm:pt modelId="{39131641-1885-4E9A-BB47-BCEFAB0F1622}" type="pres">
      <dgm:prSet presAssocID="{130358EC-A72B-450B-BFDA-F1DA04DF8778}" presName="sibTrans" presStyleCnt="0"/>
      <dgm:spPr/>
    </dgm:pt>
    <dgm:pt modelId="{A9E6CA5E-7FA6-4791-B76A-0E877D471650}" type="pres">
      <dgm:prSet presAssocID="{65AD20E4-3221-495A-9BDA-45E28C18F304}" presName="node" presStyleLbl="node1" presStyleIdx="7" presStyleCnt="8">
        <dgm:presLayoutVars>
          <dgm:bulletEnabled val="1"/>
        </dgm:presLayoutVars>
      </dgm:prSet>
      <dgm:spPr/>
    </dgm:pt>
  </dgm:ptLst>
  <dgm:cxnLst>
    <dgm:cxn modelId="{AA35BF00-EADA-4B72-A59A-BC12C2B9E9D0}" srcId="{5CBF821C-CC73-438D-BE7A-F817F5C2FF06}" destId="{2618522F-50F6-4824-B4CD-B9BED9FC0208}" srcOrd="5" destOrd="0" parTransId="{2CB3CE30-BA95-45F3-946C-C75587B3760D}" sibTransId="{B94F6BB4-85C1-45EE-8339-7E5CAAAAED31}"/>
    <dgm:cxn modelId="{3261AC11-894E-4E86-B491-DEEB43C3A13F}" srcId="{5CBF821C-CC73-438D-BE7A-F817F5C2FF06}" destId="{B1DE8BA5-AC12-4284-A1FC-A9C4A353A4AE}" srcOrd="4" destOrd="0" parTransId="{9069F158-D88C-4B72-9D8A-8A3992563157}" sibTransId="{F788EF67-FD4A-4B97-AA8D-7DA545489445}"/>
    <dgm:cxn modelId="{A6853315-4441-4E1D-9B20-4AB7D6E2BE1F}" type="presOf" srcId="{EA040981-62D4-4F7B-9B77-224645AB434D}" destId="{9FB8C6C6-D620-4F54-9022-D820FE3E6CC3}" srcOrd="0" destOrd="0" presId="urn:microsoft.com/office/officeart/2005/8/layout/default"/>
    <dgm:cxn modelId="{0C1E0528-C037-4FF1-916C-DCDD40BFA6CF}" type="presOf" srcId="{5CBF821C-CC73-438D-BE7A-F817F5C2FF06}" destId="{04532660-7E54-4B68-B02A-C02B6BB903C5}" srcOrd="0" destOrd="0" presId="urn:microsoft.com/office/officeart/2005/8/layout/default"/>
    <dgm:cxn modelId="{C8EE6C47-2600-4662-AC86-DFD0F7FF7D05}" srcId="{5CBF821C-CC73-438D-BE7A-F817F5C2FF06}" destId="{D66ABE51-F259-4EF9-92CA-40D2A6331375}" srcOrd="6" destOrd="0" parTransId="{9825CF06-03CC-4CED-9C1F-EF6FC0EBEFAF}" sibTransId="{130358EC-A72B-450B-BFDA-F1DA04DF8778}"/>
    <dgm:cxn modelId="{A835B976-DF1A-48D3-A014-AAF5BCD3E235}" type="presOf" srcId="{2618522F-50F6-4824-B4CD-B9BED9FC0208}" destId="{87168280-416E-4A3A-AC8C-B7FE2595FB91}" srcOrd="0" destOrd="0" presId="urn:microsoft.com/office/officeart/2005/8/layout/default"/>
    <dgm:cxn modelId="{3FDF7D59-A9F4-4607-8B78-1DA7A89CCBE6}" srcId="{5CBF821C-CC73-438D-BE7A-F817F5C2FF06}" destId="{EA040981-62D4-4F7B-9B77-224645AB434D}" srcOrd="2" destOrd="0" parTransId="{3DD43054-BA57-41AF-91B4-158C139F9AF3}" sibTransId="{79E15316-00B9-4426-A3B3-2C5523346B77}"/>
    <dgm:cxn modelId="{9F56678C-6C81-4943-9BDE-8F65AFAEF5E1}" srcId="{5CBF821C-CC73-438D-BE7A-F817F5C2FF06}" destId="{BCB50B43-CBA8-4047-92B5-36BCEEB74448}" srcOrd="3" destOrd="0" parTransId="{406AA66E-8998-4CD6-B259-350DAB7BA8E1}" sibTransId="{0240E087-C662-4B7E-B589-B39FA17E7E4D}"/>
    <dgm:cxn modelId="{552012A4-8976-4A16-B8D6-EC0EA09D8032}" type="presOf" srcId="{B1DE8BA5-AC12-4284-A1FC-A9C4A353A4AE}" destId="{9683E7FD-524C-4829-8097-560ADAD0FA96}" srcOrd="0" destOrd="0" presId="urn:microsoft.com/office/officeart/2005/8/layout/default"/>
    <dgm:cxn modelId="{92C600A8-0721-44B1-9947-857B11CB099C}" type="presOf" srcId="{7AF05D7D-835F-4F01-8365-997645DA5C76}" destId="{2571B9C2-0A93-4A2C-99B4-E642571167C9}" srcOrd="0" destOrd="0" presId="urn:microsoft.com/office/officeart/2005/8/layout/default"/>
    <dgm:cxn modelId="{885BD7BF-C8FF-419A-A5F8-F2DA8D2B8DFD}" type="presOf" srcId="{8C5D5FF5-03D7-43AD-AC7C-639438CB30B8}" destId="{556B73C9-3FE4-443F-9996-AE17ECF936F8}" srcOrd="0" destOrd="0" presId="urn:microsoft.com/office/officeart/2005/8/layout/default"/>
    <dgm:cxn modelId="{6A3FF5C7-7F59-4FC7-A5F2-1EBDCD8A4413}" type="presOf" srcId="{65AD20E4-3221-495A-9BDA-45E28C18F304}" destId="{A9E6CA5E-7FA6-4791-B76A-0E877D471650}" srcOrd="0" destOrd="0" presId="urn:microsoft.com/office/officeart/2005/8/layout/default"/>
    <dgm:cxn modelId="{F6BE8FCB-6360-43BE-896E-7BF9CA5A6B4B}" srcId="{5CBF821C-CC73-438D-BE7A-F817F5C2FF06}" destId="{65AD20E4-3221-495A-9BDA-45E28C18F304}" srcOrd="7" destOrd="0" parTransId="{31734BD4-A655-4D51-8F39-4017AB2900C9}" sibTransId="{2AAAA0BB-2C23-47DA-8C08-A481F5BB3D6C}"/>
    <dgm:cxn modelId="{FAE8C2CD-D30B-4DB9-B411-2BD951D34FFE}" srcId="{5CBF821C-CC73-438D-BE7A-F817F5C2FF06}" destId="{8C5D5FF5-03D7-43AD-AC7C-639438CB30B8}" srcOrd="0" destOrd="0" parTransId="{D1DF6B47-78DE-4E63-8068-DF433C5CE21B}" sibTransId="{BEED0A4A-87D1-4EA5-BD47-B0133372981D}"/>
    <dgm:cxn modelId="{AA0AB3D6-F44E-427A-947E-5D6637ED5290}" srcId="{5CBF821C-CC73-438D-BE7A-F817F5C2FF06}" destId="{7AF05D7D-835F-4F01-8365-997645DA5C76}" srcOrd="1" destOrd="0" parTransId="{40D9975A-4966-4BAD-B589-D58EDA1626CA}" sibTransId="{3BE199EA-BD19-401A-B633-5DCCF8303A4E}"/>
    <dgm:cxn modelId="{C9AD6AFB-A9A6-4921-A382-B05B24AE1FA7}" type="presOf" srcId="{BCB50B43-CBA8-4047-92B5-36BCEEB74448}" destId="{78EF369B-4B77-4CF3-A2AA-B7C749B8ADA8}" srcOrd="0" destOrd="0" presId="urn:microsoft.com/office/officeart/2005/8/layout/default"/>
    <dgm:cxn modelId="{5DA4E2FB-74DD-4309-97B3-D7CED5841C46}" type="presOf" srcId="{D66ABE51-F259-4EF9-92CA-40D2A6331375}" destId="{2B641ACE-2DB6-40EA-A096-F795A67BCE9A}" srcOrd="0" destOrd="0" presId="urn:microsoft.com/office/officeart/2005/8/layout/default"/>
    <dgm:cxn modelId="{EA30CCB5-5F0C-4AFB-8E95-790D52DF6C2B}" type="presParOf" srcId="{04532660-7E54-4B68-B02A-C02B6BB903C5}" destId="{556B73C9-3FE4-443F-9996-AE17ECF936F8}" srcOrd="0" destOrd="0" presId="urn:microsoft.com/office/officeart/2005/8/layout/default"/>
    <dgm:cxn modelId="{B2CBCE39-D5A8-4850-A9A1-89B2F1FD2DA8}" type="presParOf" srcId="{04532660-7E54-4B68-B02A-C02B6BB903C5}" destId="{3B316CCB-AA3F-43D7-8A0B-2F82105CA275}" srcOrd="1" destOrd="0" presId="urn:microsoft.com/office/officeart/2005/8/layout/default"/>
    <dgm:cxn modelId="{DDEB06E8-9308-4F97-A995-2C9BBC92B83D}" type="presParOf" srcId="{04532660-7E54-4B68-B02A-C02B6BB903C5}" destId="{2571B9C2-0A93-4A2C-99B4-E642571167C9}" srcOrd="2" destOrd="0" presId="urn:microsoft.com/office/officeart/2005/8/layout/default"/>
    <dgm:cxn modelId="{E9511E10-0062-4503-B36D-825D53304CC2}" type="presParOf" srcId="{04532660-7E54-4B68-B02A-C02B6BB903C5}" destId="{44D0163A-C8F6-441E-9773-7702BD1DFA6F}" srcOrd="3" destOrd="0" presId="urn:microsoft.com/office/officeart/2005/8/layout/default"/>
    <dgm:cxn modelId="{A731DE5A-5E09-4861-AE18-60408B0D63A6}" type="presParOf" srcId="{04532660-7E54-4B68-B02A-C02B6BB903C5}" destId="{9FB8C6C6-D620-4F54-9022-D820FE3E6CC3}" srcOrd="4" destOrd="0" presId="urn:microsoft.com/office/officeart/2005/8/layout/default"/>
    <dgm:cxn modelId="{117AB44E-F67D-47DB-B0A3-839C17B8F1BD}" type="presParOf" srcId="{04532660-7E54-4B68-B02A-C02B6BB903C5}" destId="{F52480E9-B029-4DDA-9D49-A52A5236C306}" srcOrd="5" destOrd="0" presId="urn:microsoft.com/office/officeart/2005/8/layout/default"/>
    <dgm:cxn modelId="{012812CD-E071-4434-AFAB-6FCC25FCBC91}" type="presParOf" srcId="{04532660-7E54-4B68-B02A-C02B6BB903C5}" destId="{78EF369B-4B77-4CF3-A2AA-B7C749B8ADA8}" srcOrd="6" destOrd="0" presId="urn:microsoft.com/office/officeart/2005/8/layout/default"/>
    <dgm:cxn modelId="{68817E0A-2100-471E-9383-76E9C85946C5}" type="presParOf" srcId="{04532660-7E54-4B68-B02A-C02B6BB903C5}" destId="{70CB67D5-FFAA-40CE-9746-CB80709EFF89}" srcOrd="7" destOrd="0" presId="urn:microsoft.com/office/officeart/2005/8/layout/default"/>
    <dgm:cxn modelId="{CACEF028-DE66-40A9-8D1F-97AE729F6E63}" type="presParOf" srcId="{04532660-7E54-4B68-B02A-C02B6BB903C5}" destId="{9683E7FD-524C-4829-8097-560ADAD0FA96}" srcOrd="8" destOrd="0" presId="urn:microsoft.com/office/officeart/2005/8/layout/default"/>
    <dgm:cxn modelId="{951CB828-FF59-4031-B6A1-22B1E7651BB4}" type="presParOf" srcId="{04532660-7E54-4B68-B02A-C02B6BB903C5}" destId="{48AB10C4-9BA5-489C-92E2-E5B2D8E3269A}" srcOrd="9" destOrd="0" presId="urn:microsoft.com/office/officeart/2005/8/layout/default"/>
    <dgm:cxn modelId="{97DA6F4D-E481-4FC1-93C8-6D742AD4DC2A}" type="presParOf" srcId="{04532660-7E54-4B68-B02A-C02B6BB903C5}" destId="{87168280-416E-4A3A-AC8C-B7FE2595FB91}" srcOrd="10" destOrd="0" presId="urn:microsoft.com/office/officeart/2005/8/layout/default"/>
    <dgm:cxn modelId="{614A2862-92B9-4CB2-8AF2-B362DCFA6C8B}" type="presParOf" srcId="{04532660-7E54-4B68-B02A-C02B6BB903C5}" destId="{DBCDA647-4B6E-4C2F-86BB-C026EA39C3EA}" srcOrd="11" destOrd="0" presId="urn:microsoft.com/office/officeart/2005/8/layout/default"/>
    <dgm:cxn modelId="{1C2507F4-797B-463E-BC1A-5C848A9E2479}" type="presParOf" srcId="{04532660-7E54-4B68-B02A-C02B6BB903C5}" destId="{2B641ACE-2DB6-40EA-A096-F795A67BCE9A}" srcOrd="12" destOrd="0" presId="urn:microsoft.com/office/officeart/2005/8/layout/default"/>
    <dgm:cxn modelId="{36F66287-9E03-4055-8C14-CDB06B71429F}" type="presParOf" srcId="{04532660-7E54-4B68-B02A-C02B6BB903C5}" destId="{39131641-1885-4E9A-BB47-BCEFAB0F1622}" srcOrd="13" destOrd="0" presId="urn:microsoft.com/office/officeart/2005/8/layout/default"/>
    <dgm:cxn modelId="{59B77C68-8D1D-421B-97A7-92FA1E2986A5}" type="presParOf" srcId="{04532660-7E54-4B68-B02A-C02B6BB903C5}" destId="{A9E6CA5E-7FA6-4791-B76A-0E877D471650}"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286C311E-AA3C-4F77-A450-276B44F2EB27}"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49711C6F-F763-47BB-9EAD-A12F2E4E1347}">
      <dgm:prSet custT="1"/>
      <dgm:spPr/>
      <dgm:t>
        <a:bodyPr/>
        <a:lstStyle/>
        <a:p>
          <a:pPr>
            <a:lnSpc>
              <a:spcPct val="100000"/>
            </a:lnSpc>
          </a:pPr>
          <a:r>
            <a:rPr lang="en-US" sz="1800" b="0" i="0" dirty="0"/>
            <a:t>Every 5 years OMB reviews the guidance for federal financial assistance, located in title 2 of the Code of Federal Regulations (CFR)</a:t>
          </a:r>
          <a:endParaRPr lang="en-US" sz="1800" dirty="0"/>
        </a:p>
      </dgm:t>
    </dgm:pt>
    <dgm:pt modelId="{C5727F89-637C-41D2-A368-B7DE5908B995}" type="parTrans" cxnId="{D8C113E1-845C-40BC-91F2-F0794B115734}">
      <dgm:prSet/>
      <dgm:spPr/>
      <dgm:t>
        <a:bodyPr/>
        <a:lstStyle/>
        <a:p>
          <a:endParaRPr lang="en-US" sz="1800"/>
        </a:p>
      </dgm:t>
    </dgm:pt>
    <dgm:pt modelId="{CB02B31A-7DEF-4673-8A09-D4ED07EEF473}" type="sibTrans" cxnId="{D8C113E1-845C-40BC-91F2-F0794B115734}">
      <dgm:prSet/>
      <dgm:spPr/>
      <dgm:t>
        <a:bodyPr/>
        <a:lstStyle/>
        <a:p>
          <a:endParaRPr lang="en-US" sz="1800"/>
        </a:p>
      </dgm:t>
    </dgm:pt>
    <dgm:pt modelId="{34A77369-541C-40C0-828F-B0AF38AD1E38}">
      <dgm:prSet custT="1"/>
      <dgm:spPr/>
      <dgm:t>
        <a:bodyPr/>
        <a:lstStyle/>
        <a:p>
          <a:pPr>
            <a:lnSpc>
              <a:spcPct val="100000"/>
            </a:lnSpc>
          </a:pPr>
          <a:r>
            <a:rPr lang="en-US" sz="1800" b="0" i="0" dirty="0"/>
            <a:t>Part 1, 25, 170, 180 182, 183, 184</a:t>
          </a:r>
          <a:endParaRPr lang="en-US" sz="1800" dirty="0"/>
        </a:p>
      </dgm:t>
    </dgm:pt>
    <dgm:pt modelId="{7798487F-048B-45C4-8721-ADA2BD167DAB}" type="parTrans" cxnId="{92EF2939-1541-476C-AF5B-CB27CF297DF7}">
      <dgm:prSet/>
      <dgm:spPr/>
      <dgm:t>
        <a:bodyPr/>
        <a:lstStyle/>
        <a:p>
          <a:endParaRPr lang="en-US" sz="1800"/>
        </a:p>
      </dgm:t>
    </dgm:pt>
    <dgm:pt modelId="{5C8625F0-5EE4-487A-9E47-9F31C3D1A56A}" type="sibTrans" cxnId="{92EF2939-1541-476C-AF5B-CB27CF297DF7}">
      <dgm:prSet/>
      <dgm:spPr/>
      <dgm:t>
        <a:bodyPr/>
        <a:lstStyle/>
        <a:p>
          <a:endParaRPr lang="en-US" sz="1800"/>
        </a:p>
      </dgm:t>
    </dgm:pt>
    <dgm:pt modelId="{3B9E392D-6D75-4415-AAB2-E6702244A63C}">
      <dgm:prSet custT="1"/>
      <dgm:spPr/>
      <dgm:t>
        <a:bodyPr/>
        <a:lstStyle/>
        <a:p>
          <a:pPr>
            <a:lnSpc>
              <a:spcPct val="100000"/>
            </a:lnSpc>
          </a:pPr>
          <a:r>
            <a:rPr lang="en-US" sz="1800" b="0" i="0" dirty="0"/>
            <a:t>Part 200 (Uniform Guidance)</a:t>
          </a:r>
          <a:endParaRPr lang="en-US" sz="1800" dirty="0"/>
        </a:p>
      </dgm:t>
    </dgm:pt>
    <dgm:pt modelId="{91447CE6-892C-4303-931B-5E2EE590741D}" type="parTrans" cxnId="{BA3EF0DC-AC48-474A-B52F-C26E84E4FC55}">
      <dgm:prSet/>
      <dgm:spPr/>
      <dgm:t>
        <a:bodyPr/>
        <a:lstStyle/>
        <a:p>
          <a:endParaRPr lang="en-US" sz="1800"/>
        </a:p>
      </dgm:t>
    </dgm:pt>
    <dgm:pt modelId="{2A3AD5A6-39F2-49D0-B9F6-914E8F218A7D}" type="sibTrans" cxnId="{BA3EF0DC-AC48-474A-B52F-C26E84E4FC55}">
      <dgm:prSet/>
      <dgm:spPr/>
      <dgm:t>
        <a:bodyPr/>
        <a:lstStyle/>
        <a:p>
          <a:endParaRPr lang="en-US" sz="1800"/>
        </a:p>
      </dgm:t>
    </dgm:pt>
    <dgm:pt modelId="{D052C55C-33E7-492A-BB5A-F81462E2BCAD}" type="pres">
      <dgm:prSet presAssocID="{286C311E-AA3C-4F77-A450-276B44F2EB27}" presName="root" presStyleCnt="0">
        <dgm:presLayoutVars>
          <dgm:dir/>
          <dgm:resizeHandles val="exact"/>
        </dgm:presLayoutVars>
      </dgm:prSet>
      <dgm:spPr/>
    </dgm:pt>
    <dgm:pt modelId="{AAFA517D-57F0-4A98-80D2-DD276BB5A095}" type="pres">
      <dgm:prSet presAssocID="{49711C6F-F763-47BB-9EAD-A12F2E4E1347}" presName="compNode" presStyleCnt="0"/>
      <dgm:spPr/>
    </dgm:pt>
    <dgm:pt modelId="{826F4AE0-9F6B-45CE-9558-3D01A10F07D2}" type="pres">
      <dgm:prSet presAssocID="{49711C6F-F763-47BB-9EAD-A12F2E4E1347}" presName="bgRect" presStyleLbl="bgShp" presStyleIdx="0" presStyleCnt="3"/>
      <dgm:spPr/>
    </dgm:pt>
    <dgm:pt modelId="{721A2DE4-08D5-42F2-9277-7297AB892A82}" type="pres">
      <dgm:prSet presAssocID="{49711C6F-F763-47BB-9EAD-A12F2E4E1347}" presName="iconRect" presStyleLbl="node1" presStyleIdx="0" presStyleCnt="3"/>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2095" t="-2" r="1304" b="8375"/>
          </a:stretch>
        </a:blipFill>
        <a:ln>
          <a:noFill/>
        </a:ln>
      </dgm:spPr>
      <dgm:extLst>
        <a:ext uri="{E40237B7-FDA0-4F09-8148-C483321AD2D9}">
          <dgm14:cNvPr xmlns:dgm14="http://schemas.microsoft.com/office/drawing/2010/diagram" id="0" name="" descr="Bank"/>
        </a:ext>
      </dgm:extLst>
    </dgm:pt>
    <dgm:pt modelId="{BC72F452-A026-498B-85EE-5D793B202692}" type="pres">
      <dgm:prSet presAssocID="{49711C6F-F763-47BB-9EAD-A12F2E4E1347}" presName="spaceRect" presStyleCnt="0"/>
      <dgm:spPr/>
    </dgm:pt>
    <dgm:pt modelId="{3194DCB5-9A0E-4F64-9ADE-A28D5BD695C1}" type="pres">
      <dgm:prSet presAssocID="{49711C6F-F763-47BB-9EAD-A12F2E4E1347}" presName="parTx" presStyleLbl="revTx" presStyleIdx="0" presStyleCnt="3">
        <dgm:presLayoutVars>
          <dgm:chMax val="0"/>
          <dgm:chPref val="0"/>
        </dgm:presLayoutVars>
      </dgm:prSet>
      <dgm:spPr/>
    </dgm:pt>
    <dgm:pt modelId="{7CC7AEF4-980A-454F-A50E-D6FD18F375D5}" type="pres">
      <dgm:prSet presAssocID="{CB02B31A-7DEF-4673-8A09-D4ED07EEF473}" presName="sibTrans" presStyleCnt="0"/>
      <dgm:spPr/>
    </dgm:pt>
    <dgm:pt modelId="{E5339465-6AA3-4ED0-9E77-AA69C678C6C2}" type="pres">
      <dgm:prSet presAssocID="{34A77369-541C-40C0-828F-B0AF38AD1E38}" presName="compNode" presStyleCnt="0"/>
      <dgm:spPr/>
    </dgm:pt>
    <dgm:pt modelId="{D573BF60-CCBA-4FDB-BE52-5C14EE362F8A}" type="pres">
      <dgm:prSet presAssocID="{34A77369-541C-40C0-828F-B0AF38AD1E38}" presName="bgRect" presStyleLbl="bgShp" presStyleIdx="1" presStyleCnt="3"/>
      <dgm:spPr/>
    </dgm:pt>
    <dgm:pt modelId="{1AF3EB89-5808-42CF-987D-58E1C6DE388E}" type="pres">
      <dgm:prSet presAssocID="{34A77369-541C-40C0-828F-B0AF38AD1E38}" presName="iconRect" presStyleLbl="node1" presStyleIdx="1" presStyleCnt="3"/>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9721" t="9492" r="21594" b="1216"/>
          </a:stretch>
        </a:blipFill>
        <a:ln>
          <a:noFill/>
        </a:ln>
      </dgm:spPr>
      <dgm:extLst>
        <a:ext uri="{E40237B7-FDA0-4F09-8148-C483321AD2D9}">
          <dgm14:cNvPr xmlns:dgm14="http://schemas.microsoft.com/office/drawing/2010/diagram" id="0" name="" descr="Judge"/>
        </a:ext>
      </dgm:extLst>
    </dgm:pt>
    <dgm:pt modelId="{4F194179-4F1E-4B49-8B6C-4133FC422491}" type="pres">
      <dgm:prSet presAssocID="{34A77369-541C-40C0-828F-B0AF38AD1E38}" presName="spaceRect" presStyleCnt="0"/>
      <dgm:spPr/>
    </dgm:pt>
    <dgm:pt modelId="{AD4285DC-38B1-4EF7-BE12-15F27AD846AA}" type="pres">
      <dgm:prSet presAssocID="{34A77369-541C-40C0-828F-B0AF38AD1E38}" presName="parTx" presStyleLbl="revTx" presStyleIdx="1" presStyleCnt="3">
        <dgm:presLayoutVars>
          <dgm:chMax val="0"/>
          <dgm:chPref val="0"/>
        </dgm:presLayoutVars>
      </dgm:prSet>
      <dgm:spPr/>
    </dgm:pt>
    <dgm:pt modelId="{1FD84133-1040-4F42-8998-994E9978A5E0}" type="pres">
      <dgm:prSet presAssocID="{5C8625F0-5EE4-487A-9E47-9F31C3D1A56A}" presName="sibTrans" presStyleCnt="0"/>
      <dgm:spPr/>
    </dgm:pt>
    <dgm:pt modelId="{4AEFC6BA-3EC2-409A-912B-D0A571B19FF8}" type="pres">
      <dgm:prSet presAssocID="{3B9E392D-6D75-4415-AAB2-E6702244A63C}" presName="compNode" presStyleCnt="0"/>
      <dgm:spPr/>
    </dgm:pt>
    <dgm:pt modelId="{DF61D5B6-BE4F-40DC-B20A-5F1572872C30}" type="pres">
      <dgm:prSet presAssocID="{3B9E392D-6D75-4415-AAB2-E6702244A63C}" presName="bgRect" presStyleLbl="bgShp" presStyleIdx="2" presStyleCnt="3"/>
      <dgm:spPr/>
    </dgm:pt>
    <dgm:pt modelId="{EEBBF525-F2E5-4099-847D-A9B50A5A9304}" type="pres">
      <dgm:prSet presAssocID="{3B9E392D-6D75-4415-AAB2-E6702244A63C}" presName="iconRect" presStyleLbl="node1" presStyleIdx="2" presStyleCnt="3"/>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1" t="-1000" r="8064" b="7224"/>
          </a:stretch>
        </a:blipFill>
        <a:ln>
          <a:noFill/>
        </a:ln>
      </dgm:spPr>
      <dgm:extLst>
        <a:ext uri="{E40237B7-FDA0-4F09-8148-C483321AD2D9}">
          <dgm14:cNvPr xmlns:dgm14="http://schemas.microsoft.com/office/drawing/2010/diagram" id="0" name="" descr="Home"/>
        </a:ext>
      </dgm:extLst>
    </dgm:pt>
    <dgm:pt modelId="{9D80E619-E0DE-4D4D-A190-9C5CDB2F68FC}" type="pres">
      <dgm:prSet presAssocID="{3B9E392D-6D75-4415-AAB2-E6702244A63C}" presName="spaceRect" presStyleCnt="0"/>
      <dgm:spPr/>
    </dgm:pt>
    <dgm:pt modelId="{5868B139-A99B-42FA-A821-67C2895F2F9C}" type="pres">
      <dgm:prSet presAssocID="{3B9E392D-6D75-4415-AAB2-E6702244A63C}" presName="parTx" presStyleLbl="revTx" presStyleIdx="2" presStyleCnt="3">
        <dgm:presLayoutVars>
          <dgm:chMax val="0"/>
          <dgm:chPref val="0"/>
        </dgm:presLayoutVars>
      </dgm:prSet>
      <dgm:spPr/>
    </dgm:pt>
  </dgm:ptLst>
  <dgm:cxnLst>
    <dgm:cxn modelId="{96ACCF13-A308-4D28-A4A0-79C9C1C65915}" type="presOf" srcId="{34A77369-541C-40C0-828F-B0AF38AD1E38}" destId="{AD4285DC-38B1-4EF7-BE12-15F27AD846AA}" srcOrd="0" destOrd="0" presId="urn:microsoft.com/office/officeart/2018/2/layout/IconVerticalSolidList"/>
    <dgm:cxn modelId="{92EF2939-1541-476C-AF5B-CB27CF297DF7}" srcId="{286C311E-AA3C-4F77-A450-276B44F2EB27}" destId="{34A77369-541C-40C0-828F-B0AF38AD1E38}" srcOrd="1" destOrd="0" parTransId="{7798487F-048B-45C4-8721-ADA2BD167DAB}" sibTransId="{5C8625F0-5EE4-487A-9E47-9F31C3D1A56A}"/>
    <dgm:cxn modelId="{E3489F66-B213-48E4-9A67-73254AD72D03}" type="presOf" srcId="{286C311E-AA3C-4F77-A450-276B44F2EB27}" destId="{D052C55C-33E7-492A-BB5A-F81462E2BCAD}" srcOrd="0" destOrd="0" presId="urn:microsoft.com/office/officeart/2018/2/layout/IconVerticalSolidList"/>
    <dgm:cxn modelId="{4E40456A-FCE3-473D-80B2-72FCAD9B76C4}" type="presOf" srcId="{3B9E392D-6D75-4415-AAB2-E6702244A63C}" destId="{5868B139-A99B-42FA-A821-67C2895F2F9C}" srcOrd="0" destOrd="0" presId="urn:microsoft.com/office/officeart/2018/2/layout/IconVerticalSolidList"/>
    <dgm:cxn modelId="{BA3EF0DC-AC48-474A-B52F-C26E84E4FC55}" srcId="{286C311E-AA3C-4F77-A450-276B44F2EB27}" destId="{3B9E392D-6D75-4415-AAB2-E6702244A63C}" srcOrd="2" destOrd="0" parTransId="{91447CE6-892C-4303-931B-5E2EE590741D}" sibTransId="{2A3AD5A6-39F2-49D0-B9F6-914E8F218A7D}"/>
    <dgm:cxn modelId="{5CF919DF-E4E6-49B6-92A3-4E7EB17EBE07}" type="presOf" srcId="{49711C6F-F763-47BB-9EAD-A12F2E4E1347}" destId="{3194DCB5-9A0E-4F64-9ADE-A28D5BD695C1}" srcOrd="0" destOrd="0" presId="urn:microsoft.com/office/officeart/2018/2/layout/IconVerticalSolidList"/>
    <dgm:cxn modelId="{D8C113E1-845C-40BC-91F2-F0794B115734}" srcId="{286C311E-AA3C-4F77-A450-276B44F2EB27}" destId="{49711C6F-F763-47BB-9EAD-A12F2E4E1347}" srcOrd="0" destOrd="0" parTransId="{C5727F89-637C-41D2-A368-B7DE5908B995}" sibTransId="{CB02B31A-7DEF-4673-8A09-D4ED07EEF473}"/>
    <dgm:cxn modelId="{A5D16329-BD07-4E2C-8433-C63E3FAF7F76}" type="presParOf" srcId="{D052C55C-33E7-492A-BB5A-F81462E2BCAD}" destId="{AAFA517D-57F0-4A98-80D2-DD276BB5A095}" srcOrd="0" destOrd="0" presId="urn:microsoft.com/office/officeart/2018/2/layout/IconVerticalSolidList"/>
    <dgm:cxn modelId="{77872319-D0BA-4178-A397-F1ACF9194700}" type="presParOf" srcId="{AAFA517D-57F0-4A98-80D2-DD276BB5A095}" destId="{826F4AE0-9F6B-45CE-9558-3D01A10F07D2}" srcOrd="0" destOrd="0" presId="urn:microsoft.com/office/officeart/2018/2/layout/IconVerticalSolidList"/>
    <dgm:cxn modelId="{A6F51496-6C87-4DDF-8861-40B8D8A79F20}" type="presParOf" srcId="{AAFA517D-57F0-4A98-80D2-DD276BB5A095}" destId="{721A2DE4-08D5-42F2-9277-7297AB892A82}" srcOrd="1" destOrd="0" presId="urn:microsoft.com/office/officeart/2018/2/layout/IconVerticalSolidList"/>
    <dgm:cxn modelId="{B244D70C-DAF8-4E61-A11A-A936E20FE7D3}" type="presParOf" srcId="{AAFA517D-57F0-4A98-80D2-DD276BB5A095}" destId="{BC72F452-A026-498B-85EE-5D793B202692}" srcOrd="2" destOrd="0" presId="urn:microsoft.com/office/officeart/2018/2/layout/IconVerticalSolidList"/>
    <dgm:cxn modelId="{7474A031-2715-4DDC-A114-03BFB53E27ED}" type="presParOf" srcId="{AAFA517D-57F0-4A98-80D2-DD276BB5A095}" destId="{3194DCB5-9A0E-4F64-9ADE-A28D5BD695C1}" srcOrd="3" destOrd="0" presId="urn:microsoft.com/office/officeart/2018/2/layout/IconVerticalSolidList"/>
    <dgm:cxn modelId="{6EB22F94-1706-4B1F-859F-8A317931D1DA}" type="presParOf" srcId="{D052C55C-33E7-492A-BB5A-F81462E2BCAD}" destId="{7CC7AEF4-980A-454F-A50E-D6FD18F375D5}" srcOrd="1" destOrd="0" presId="urn:microsoft.com/office/officeart/2018/2/layout/IconVerticalSolidList"/>
    <dgm:cxn modelId="{22BE6757-E30B-4C19-A1F6-22554CE23B33}" type="presParOf" srcId="{D052C55C-33E7-492A-BB5A-F81462E2BCAD}" destId="{E5339465-6AA3-4ED0-9E77-AA69C678C6C2}" srcOrd="2" destOrd="0" presId="urn:microsoft.com/office/officeart/2018/2/layout/IconVerticalSolidList"/>
    <dgm:cxn modelId="{EA110C2F-1E3B-474D-830A-683E2CEB75A4}" type="presParOf" srcId="{E5339465-6AA3-4ED0-9E77-AA69C678C6C2}" destId="{D573BF60-CCBA-4FDB-BE52-5C14EE362F8A}" srcOrd="0" destOrd="0" presId="urn:microsoft.com/office/officeart/2018/2/layout/IconVerticalSolidList"/>
    <dgm:cxn modelId="{87F9B6BF-D4B0-425E-B5AE-1A0B248C43EA}" type="presParOf" srcId="{E5339465-6AA3-4ED0-9E77-AA69C678C6C2}" destId="{1AF3EB89-5808-42CF-987D-58E1C6DE388E}" srcOrd="1" destOrd="0" presId="urn:microsoft.com/office/officeart/2018/2/layout/IconVerticalSolidList"/>
    <dgm:cxn modelId="{50597A81-74A4-44E0-A6C1-899E2410B1A7}" type="presParOf" srcId="{E5339465-6AA3-4ED0-9E77-AA69C678C6C2}" destId="{4F194179-4F1E-4B49-8B6C-4133FC422491}" srcOrd="2" destOrd="0" presId="urn:microsoft.com/office/officeart/2018/2/layout/IconVerticalSolidList"/>
    <dgm:cxn modelId="{AF6E51AF-05ED-4186-9492-1E0CEB3D1F43}" type="presParOf" srcId="{E5339465-6AA3-4ED0-9E77-AA69C678C6C2}" destId="{AD4285DC-38B1-4EF7-BE12-15F27AD846AA}" srcOrd="3" destOrd="0" presId="urn:microsoft.com/office/officeart/2018/2/layout/IconVerticalSolidList"/>
    <dgm:cxn modelId="{A243C96A-483D-4BF0-96CC-06422133C86E}" type="presParOf" srcId="{D052C55C-33E7-492A-BB5A-F81462E2BCAD}" destId="{1FD84133-1040-4F42-8998-994E9978A5E0}" srcOrd="3" destOrd="0" presId="urn:microsoft.com/office/officeart/2018/2/layout/IconVerticalSolidList"/>
    <dgm:cxn modelId="{12BBFA6C-2E8A-480B-B817-C7178F41BB84}" type="presParOf" srcId="{D052C55C-33E7-492A-BB5A-F81462E2BCAD}" destId="{4AEFC6BA-3EC2-409A-912B-D0A571B19FF8}" srcOrd="4" destOrd="0" presId="urn:microsoft.com/office/officeart/2018/2/layout/IconVerticalSolidList"/>
    <dgm:cxn modelId="{3D05FD1E-7E58-486B-A15B-2A64DAB50CD1}" type="presParOf" srcId="{4AEFC6BA-3EC2-409A-912B-D0A571B19FF8}" destId="{DF61D5B6-BE4F-40DC-B20A-5F1572872C30}" srcOrd="0" destOrd="0" presId="urn:microsoft.com/office/officeart/2018/2/layout/IconVerticalSolidList"/>
    <dgm:cxn modelId="{2A63AFA5-1DDD-4549-9460-FCF9E138DF93}" type="presParOf" srcId="{4AEFC6BA-3EC2-409A-912B-D0A571B19FF8}" destId="{EEBBF525-F2E5-4099-847D-A9B50A5A9304}" srcOrd="1" destOrd="0" presId="urn:microsoft.com/office/officeart/2018/2/layout/IconVerticalSolidList"/>
    <dgm:cxn modelId="{0A3F98B9-536B-4E3E-9CE4-A3A725C3C395}" type="presParOf" srcId="{4AEFC6BA-3EC2-409A-912B-D0A571B19FF8}" destId="{9D80E619-E0DE-4D4D-A190-9C5CDB2F68FC}" srcOrd="2" destOrd="0" presId="urn:microsoft.com/office/officeart/2018/2/layout/IconVerticalSolidList"/>
    <dgm:cxn modelId="{6742578A-61E6-445A-8376-7030118D4C06}" type="presParOf" srcId="{4AEFC6BA-3EC2-409A-912B-D0A571B19FF8}" destId="{5868B139-A99B-42FA-A821-67C2895F2F9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E9FDA12D-BB2B-4B73-833A-E039CBA1D0B8}"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US"/>
        </a:p>
      </dgm:t>
    </dgm:pt>
    <dgm:pt modelId="{14929899-97BE-40E1-9B08-30F28EEBE7D1}">
      <dgm:prSet/>
      <dgm:spPr>
        <a:solidFill>
          <a:srgbClr val="2E334E"/>
        </a:solidFill>
        <a:ln>
          <a:noFill/>
        </a:ln>
        <a:effectLst/>
      </dgm:spPr>
      <dgm:t>
        <a:bodyPr/>
        <a:lstStyle/>
        <a:p>
          <a:r>
            <a:rPr lang="en-US" b="0" i="0" dirty="0"/>
            <a:t>In this update, there were significant changes made to 2 CFR Part 200, </a:t>
          </a:r>
          <a:r>
            <a:rPr lang="en-US" b="0" i="1" dirty="0">
              <a:solidFill>
                <a:schemeClr val="accent2"/>
              </a:solidFill>
            </a:rPr>
            <a:t>Uniform Administrative Requirements, Cost Principles, and Audit Requirements for Federal Awards</a:t>
          </a:r>
          <a:r>
            <a:rPr lang="en-US" b="0" i="0" dirty="0"/>
            <a:t>, commonly known as the “Uniform Guidance”. </a:t>
          </a:r>
        </a:p>
        <a:p>
          <a:endParaRPr lang="en-US" b="0" i="0" dirty="0"/>
        </a:p>
        <a:p>
          <a:r>
            <a:rPr lang="en-US" b="0" i="0" dirty="0"/>
            <a:t>www.ecfr.gov</a:t>
          </a:r>
          <a:endParaRPr lang="en-US" dirty="0"/>
        </a:p>
      </dgm:t>
    </dgm:pt>
    <dgm:pt modelId="{E31C8B2C-4EE9-4588-BCB4-6967C846A316}" type="parTrans" cxnId="{E8492BDE-4610-4E7F-A7BD-C0942165A485}">
      <dgm:prSet/>
      <dgm:spPr/>
      <dgm:t>
        <a:bodyPr/>
        <a:lstStyle/>
        <a:p>
          <a:endParaRPr lang="en-US"/>
        </a:p>
      </dgm:t>
    </dgm:pt>
    <dgm:pt modelId="{871C5F04-BF75-47C5-BF1F-DD207050C817}" type="sibTrans" cxnId="{E8492BDE-4610-4E7F-A7BD-C0942165A485}">
      <dgm:prSet/>
      <dgm:spPr/>
      <dgm:t>
        <a:bodyPr/>
        <a:lstStyle/>
        <a:p>
          <a:endParaRPr lang="en-US"/>
        </a:p>
      </dgm:t>
    </dgm:pt>
    <dgm:pt modelId="{A2A9C184-CF18-4905-B8EE-500F25CFEC7E}">
      <dgm:prSet/>
      <dgm:spPr>
        <a:solidFill>
          <a:srgbClr val="2E334E"/>
        </a:solidFill>
        <a:effectLst/>
      </dgm:spPr>
      <dgm:t>
        <a:bodyPr/>
        <a:lstStyle/>
        <a:p>
          <a:r>
            <a:rPr lang="en-US"/>
            <a:t>N</a:t>
          </a:r>
          <a:r>
            <a:rPr lang="en-US" b="0" i="0"/>
            <a:t>oted as the most significant update to the Uniform Guidance since it was released in 2013.</a:t>
          </a:r>
          <a:endParaRPr lang="en-US"/>
        </a:p>
      </dgm:t>
    </dgm:pt>
    <dgm:pt modelId="{DD4AF0A9-55A5-44A4-B600-9C4E51696445}" type="parTrans" cxnId="{55248478-0742-4F1E-8422-5C22087B6B82}">
      <dgm:prSet/>
      <dgm:spPr/>
      <dgm:t>
        <a:bodyPr/>
        <a:lstStyle/>
        <a:p>
          <a:endParaRPr lang="en-US"/>
        </a:p>
      </dgm:t>
    </dgm:pt>
    <dgm:pt modelId="{98816D8E-8C6B-4D2E-BB47-2415FC96A1E0}" type="sibTrans" cxnId="{55248478-0742-4F1E-8422-5C22087B6B82}">
      <dgm:prSet/>
      <dgm:spPr/>
      <dgm:t>
        <a:bodyPr/>
        <a:lstStyle/>
        <a:p>
          <a:endParaRPr lang="en-US"/>
        </a:p>
      </dgm:t>
    </dgm:pt>
    <dgm:pt modelId="{FA59DFA2-371A-4B03-A9B2-156A83CE5EAE}" type="pres">
      <dgm:prSet presAssocID="{E9FDA12D-BB2B-4B73-833A-E039CBA1D0B8}" presName="diagram" presStyleCnt="0">
        <dgm:presLayoutVars>
          <dgm:dir/>
          <dgm:resizeHandles val="exact"/>
        </dgm:presLayoutVars>
      </dgm:prSet>
      <dgm:spPr/>
    </dgm:pt>
    <dgm:pt modelId="{12421F29-8B4F-4316-A026-9A6B37DE2B00}" type="pres">
      <dgm:prSet presAssocID="{14929899-97BE-40E1-9B08-30F28EEBE7D1}" presName="node" presStyleLbl="node1" presStyleIdx="0" presStyleCnt="2">
        <dgm:presLayoutVars>
          <dgm:bulletEnabled val="1"/>
        </dgm:presLayoutVars>
      </dgm:prSet>
      <dgm:spPr/>
    </dgm:pt>
    <dgm:pt modelId="{05D37123-F299-4827-BC40-3627225A3E84}" type="pres">
      <dgm:prSet presAssocID="{871C5F04-BF75-47C5-BF1F-DD207050C817}" presName="sibTrans" presStyleCnt="0"/>
      <dgm:spPr/>
    </dgm:pt>
    <dgm:pt modelId="{D25D204C-FF11-4E73-864C-FF3A9CFDE5AD}" type="pres">
      <dgm:prSet presAssocID="{A2A9C184-CF18-4905-B8EE-500F25CFEC7E}" presName="node" presStyleLbl="node1" presStyleIdx="1" presStyleCnt="2">
        <dgm:presLayoutVars>
          <dgm:bulletEnabled val="1"/>
        </dgm:presLayoutVars>
      </dgm:prSet>
      <dgm:spPr/>
    </dgm:pt>
  </dgm:ptLst>
  <dgm:cxnLst>
    <dgm:cxn modelId="{CD3FFB70-450B-4C45-82B4-271C355738C7}" type="presOf" srcId="{E9FDA12D-BB2B-4B73-833A-E039CBA1D0B8}" destId="{FA59DFA2-371A-4B03-A9B2-156A83CE5EAE}" srcOrd="0" destOrd="0" presId="urn:microsoft.com/office/officeart/2005/8/layout/default"/>
    <dgm:cxn modelId="{55248478-0742-4F1E-8422-5C22087B6B82}" srcId="{E9FDA12D-BB2B-4B73-833A-E039CBA1D0B8}" destId="{A2A9C184-CF18-4905-B8EE-500F25CFEC7E}" srcOrd="1" destOrd="0" parTransId="{DD4AF0A9-55A5-44A4-B600-9C4E51696445}" sibTransId="{98816D8E-8C6B-4D2E-BB47-2415FC96A1E0}"/>
    <dgm:cxn modelId="{D3AF909A-A715-47E9-A120-90BA60971AEB}" type="presOf" srcId="{14929899-97BE-40E1-9B08-30F28EEBE7D1}" destId="{12421F29-8B4F-4316-A026-9A6B37DE2B00}" srcOrd="0" destOrd="0" presId="urn:microsoft.com/office/officeart/2005/8/layout/default"/>
    <dgm:cxn modelId="{E8492BDE-4610-4E7F-A7BD-C0942165A485}" srcId="{E9FDA12D-BB2B-4B73-833A-E039CBA1D0B8}" destId="{14929899-97BE-40E1-9B08-30F28EEBE7D1}" srcOrd="0" destOrd="0" parTransId="{E31C8B2C-4EE9-4588-BCB4-6967C846A316}" sibTransId="{871C5F04-BF75-47C5-BF1F-DD207050C817}"/>
    <dgm:cxn modelId="{B21079F9-5ED3-46AD-B04E-3877AFF8CEE8}" type="presOf" srcId="{A2A9C184-CF18-4905-B8EE-500F25CFEC7E}" destId="{D25D204C-FF11-4E73-864C-FF3A9CFDE5AD}" srcOrd="0" destOrd="0" presId="urn:microsoft.com/office/officeart/2005/8/layout/default"/>
    <dgm:cxn modelId="{4F0D6C38-D777-4925-8F55-284507CC0377}" type="presParOf" srcId="{FA59DFA2-371A-4B03-A9B2-156A83CE5EAE}" destId="{12421F29-8B4F-4316-A026-9A6B37DE2B00}" srcOrd="0" destOrd="0" presId="urn:microsoft.com/office/officeart/2005/8/layout/default"/>
    <dgm:cxn modelId="{2B903779-C36B-4660-B36E-468C28A243AD}" type="presParOf" srcId="{FA59DFA2-371A-4B03-A9B2-156A83CE5EAE}" destId="{05D37123-F299-4827-BC40-3627225A3E84}" srcOrd="1" destOrd="0" presId="urn:microsoft.com/office/officeart/2005/8/layout/default"/>
    <dgm:cxn modelId="{12E594CD-C4CC-4433-A5AB-055392D6C592}" type="presParOf" srcId="{FA59DFA2-371A-4B03-A9B2-156A83CE5EAE}" destId="{D25D204C-FF11-4E73-864C-FF3A9CFDE5AD}"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FADFC805-B999-4A2F-B32F-56298F160CBB}" type="doc">
      <dgm:prSet loTypeId="urn:microsoft.com/office/officeart/2016/7/layout/BasicLinearProcessNumbered" loCatId="process" qsTypeId="urn:microsoft.com/office/officeart/2005/8/quickstyle/simple4" qsCatId="simple" csTypeId="urn:microsoft.com/office/officeart/2005/8/colors/accent1_2" csCatId="accent1" phldr="1"/>
      <dgm:spPr/>
      <dgm:t>
        <a:bodyPr/>
        <a:lstStyle/>
        <a:p>
          <a:endParaRPr lang="en-US"/>
        </a:p>
      </dgm:t>
    </dgm:pt>
    <dgm:pt modelId="{3C2F2589-F338-4C19-942E-DF46BE59FF43}">
      <dgm:prSet custT="1"/>
      <dgm:spPr>
        <a:solidFill>
          <a:schemeClr val="accent2"/>
        </a:solidFill>
        <a:ln w="9525" cap="flat" cmpd="sng" algn="ctr">
          <a:solidFill>
            <a:schemeClr val="bg2">
              <a:lumMod val="100000"/>
            </a:schemeClr>
          </a:solidFill>
          <a:prstDash val="solid"/>
          <a:round/>
          <a:headEnd type="none" w="med" len="med"/>
          <a:tailEnd type="none" w="med" len="med"/>
        </a:ln>
      </dgm:spPr>
      <dgm:t>
        <a:bodyPr/>
        <a:lstStyle/>
        <a:p>
          <a:pPr algn="ctr" rtl="0"/>
          <a:r>
            <a:rPr lang="en-US" sz="1600" b="0" i="0" dirty="0">
              <a:solidFill>
                <a:schemeClr val="tx1">
                  <a:lumMod val="100000"/>
                </a:schemeClr>
              </a:solidFill>
              <a:latin typeface="+mj-lt"/>
            </a:rPr>
            <a:t>Incorporate statutory requirements and administrative priorities</a:t>
          </a:r>
        </a:p>
      </dgm:t>
    </dgm:pt>
    <dgm:pt modelId="{F3C5376D-5790-4C89-BEA7-12E0E43F2799}" type="parTrans" cxnId="{1C86F4B7-6244-4BC6-AEEE-A1A39E622A22}">
      <dgm:prSet/>
      <dgm:spPr/>
      <dgm:t>
        <a:bodyPr/>
        <a:lstStyle/>
        <a:p>
          <a:endParaRPr lang="en-US"/>
        </a:p>
      </dgm:t>
    </dgm:pt>
    <dgm:pt modelId="{ECACBC54-5163-46F5-A92B-F8AAAC80B5B6}" type="sibTrans" cxnId="{1C86F4B7-6244-4BC6-AEEE-A1A39E622A22}">
      <dgm:prSet phldrT="01"/>
      <dgm:spPr>
        <a:effectLst/>
      </dgm:spPr>
      <dgm:t>
        <a:bodyPr/>
        <a:lstStyle/>
        <a:p>
          <a:r>
            <a:rPr lang="en-US" dirty="0"/>
            <a:t>1</a:t>
          </a:r>
        </a:p>
      </dgm:t>
    </dgm:pt>
    <dgm:pt modelId="{35EA2668-947D-4662-8DDD-8014999F79CF}">
      <dgm:prSet custT="1"/>
      <dgm:spPr>
        <a:solidFill>
          <a:schemeClr val="accent5"/>
        </a:solidFill>
        <a:ln w="9525" cap="flat" cmpd="sng" algn="ctr">
          <a:solidFill>
            <a:schemeClr val="bg2">
              <a:lumMod val="100000"/>
            </a:schemeClr>
          </a:solidFill>
          <a:prstDash val="solid"/>
          <a:round/>
          <a:headEnd type="none" w="med" len="med"/>
          <a:tailEnd type="none" w="med" len="med"/>
        </a:ln>
      </dgm:spPr>
      <dgm:t>
        <a:bodyPr/>
        <a:lstStyle/>
        <a:p>
          <a:pPr algn="ctr" rtl="0"/>
          <a:r>
            <a:rPr lang="en-US" sz="1600" b="0" i="0" dirty="0">
              <a:solidFill>
                <a:schemeClr val="tx1">
                  <a:lumMod val="100000"/>
                </a:schemeClr>
              </a:solidFill>
              <a:latin typeface="+mj-lt"/>
            </a:rPr>
            <a:t>Clarify sections that have been interpreted </a:t>
          </a:r>
          <a:r>
            <a:rPr lang="en-US" sz="1600" dirty="0">
              <a:solidFill>
                <a:schemeClr val="tx1">
                  <a:lumMod val="100000"/>
                </a:schemeClr>
              </a:solidFill>
              <a:latin typeface="+mj-lt"/>
            </a:rPr>
            <a:t>differently</a:t>
          </a:r>
        </a:p>
      </dgm:t>
    </dgm:pt>
    <dgm:pt modelId="{A9695140-420E-43B2-9BFC-FCDD82EF4552}" type="parTrans" cxnId="{F588C2F8-6B32-4A8B-A0EE-5ACB6D697409}">
      <dgm:prSet/>
      <dgm:spPr/>
      <dgm:t>
        <a:bodyPr/>
        <a:lstStyle/>
        <a:p>
          <a:endParaRPr lang="en-US"/>
        </a:p>
      </dgm:t>
    </dgm:pt>
    <dgm:pt modelId="{9153966E-4442-4E50-9137-6E7C66BBA332}" type="sibTrans" cxnId="{F588C2F8-6B32-4A8B-A0EE-5ACB6D697409}">
      <dgm:prSet phldrT="03"/>
      <dgm:spPr>
        <a:effectLst/>
      </dgm:spPr>
      <dgm:t>
        <a:bodyPr/>
        <a:lstStyle/>
        <a:p>
          <a:r>
            <a:rPr lang="en-US"/>
            <a:t>3</a:t>
          </a:r>
        </a:p>
      </dgm:t>
    </dgm:pt>
    <dgm:pt modelId="{3080FD18-27FD-4FA3-AF74-D486E665C0D4}">
      <dgm:prSet phldr="0" custT="1"/>
      <dgm:spPr>
        <a:solidFill>
          <a:schemeClr val="accent3"/>
        </a:solidFill>
        <a:ln w="9525" cap="flat" cmpd="sng" algn="ctr">
          <a:solidFill>
            <a:schemeClr val="bg2">
              <a:lumMod val="100000"/>
            </a:schemeClr>
          </a:solidFill>
          <a:prstDash val="solid"/>
          <a:round/>
          <a:headEnd type="none" w="med" len="med"/>
          <a:tailEnd type="none" w="med" len="med"/>
        </a:ln>
      </dgm:spPr>
      <dgm:t>
        <a:bodyPr/>
        <a:lstStyle/>
        <a:p>
          <a:pPr algn="ctr"/>
          <a:r>
            <a:rPr lang="en-US" sz="1600" b="0" i="0" dirty="0">
              <a:solidFill>
                <a:schemeClr val="tx1">
                  <a:lumMod val="100000"/>
                </a:schemeClr>
              </a:solidFill>
              <a:latin typeface="+mj-lt"/>
            </a:rPr>
            <a:t>Reduce agency and recipient burden</a:t>
          </a:r>
          <a:endParaRPr lang="en-US" sz="1600" dirty="0">
            <a:solidFill>
              <a:schemeClr val="tx1">
                <a:lumMod val="100000"/>
              </a:schemeClr>
            </a:solidFill>
            <a:latin typeface="+mj-lt"/>
          </a:endParaRPr>
        </a:p>
      </dgm:t>
    </dgm:pt>
    <dgm:pt modelId="{72B2B3FF-A88B-4ED8-B53B-EBA571687453}" type="parTrans" cxnId="{9A05F8ED-FB66-4844-8EB1-6136764CAF74}">
      <dgm:prSet/>
      <dgm:spPr/>
      <dgm:t>
        <a:bodyPr/>
        <a:lstStyle/>
        <a:p>
          <a:endParaRPr lang="en-US"/>
        </a:p>
      </dgm:t>
    </dgm:pt>
    <dgm:pt modelId="{D446FF91-E573-4D67-A363-C899292CE79F}" type="sibTrans" cxnId="{9A05F8ED-FB66-4844-8EB1-6136764CAF74}">
      <dgm:prSet phldrT="02"/>
      <dgm:spPr>
        <a:effectLst/>
      </dgm:spPr>
      <dgm:t>
        <a:bodyPr/>
        <a:lstStyle/>
        <a:p>
          <a:r>
            <a:rPr lang="en-US"/>
            <a:t>2</a:t>
          </a:r>
        </a:p>
      </dgm:t>
    </dgm:pt>
    <dgm:pt modelId="{A0C004F5-CB90-4916-90A6-BB828CBDE3DB}">
      <dgm:prSet phldr="0" custT="1"/>
      <dgm:spPr>
        <a:solidFill>
          <a:schemeClr val="accent6"/>
        </a:solidFill>
        <a:ln w="9525" cap="flat" cmpd="sng" algn="ctr">
          <a:solidFill>
            <a:schemeClr val="bg2">
              <a:lumMod val="100000"/>
            </a:schemeClr>
          </a:solidFill>
          <a:prstDash val="solid"/>
          <a:round/>
          <a:headEnd type="none" w="med" len="med"/>
          <a:tailEnd type="none" w="med" len="med"/>
        </a:ln>
      </dgm:spPr>
      <dgm:t>
        <a:bodyPr/>
        <a:lstStyle/>
        <a:p>
          <a:pPr algn="ctr" rtl="0"/>
          <a:r>
            <a:rPr lang="en-US" sz="1600" dirty="0">
              <a:solidFill>
                <a:schemeClr val="tx1">
                  <a:lumMod val="100000"/>
                </a:schemeClr>
              </a:solidFill>
              <a:latin typeface="+mj-lt"/>
            </a:rPr>
            <a:t>Use </a:t>
          </a:r>
          <a:r>
            <a:rPr lang="en-US" sz="1600" b="0" i="0" dirty="0">
              <a:solidFill>
                <a:schemeClr val="tx1">
                  <a:lumMod val="100000"/>
                </a:schemeClr>
              </a:solidFill>
              <a:latin typeface="+mj-lt"/>
            </a:rPr>
            <a:t>plain language, improving flow, and addressing inconsistent use of terms</a:t>
          </a:r>
          <a:endParaRPr lang="en-US" sz="1600" dirty="0">
            <a:solidFill>
              <a:schemeClr val="tx1">
                <a:lumMod val="100000"/>
              </a:schemeClr>
            </a:solidFill>
            <a:latin typeface="+mj-lt"/>
          </a:endParaRPr>
        </a:p>
      </dgm:t>
    </dgm:pt>
    <dgm:pt modelId="{29D03A0E-18EE-4F4B-8DB8-2B2B797EDF67}" type="parTrans" cxnId="{506DA97A-C5FC-4C0D-AB05-AE31B02560C4}">
      <dgm:prSet/>
      <dgm:spPr/>
      <dgm:t>
        <a:bodyPr/>
        <a:lstStyle/>
        <a:p>
          <a:endParaRPr lang="en-US"/>
        </a:p>
      </dgm:t>
    </dgm:pt>
    <dgm:pt modelId="{A6B4B51A-D4BC-4B47-90A1-75F728588D44}" type="sibTrans" cxnId="{506DA97A-C5FC-4C0D-AB05-AE31B02560C4}">
      <dgm:prSet phldrT="04"/>
      <dgm:spPr>
        <a:effectLst/>
      </dgm:spPr>
      <dgm:t>
        <a:bodyPr/>
        <a:lstStyle/>
        <a:p>
          <a:r>
            <a:rPr lang="en-US"/>
            <a:t>4</a:t>
          </a:r>
        </a:p>
      </dgm:t>
    </dgm:pt>
    <dgm:pt modelId="{56F4B6E7-9033-4ADC-A9A1-06A8F2C220AE}" type="pres">
      <dgm:prSet presAssocID="{FADFC805-B999-4A2F-B32F-56298F160CBB}" presName="Name0" presStyleCnt="0">
        <dgm:presLayoutVars>
          <dgm:animLvl val="lvl"/>
          <dgm:resizeHandles val="exact"/>
        </dgm:presLayoutVars>
      </dgm:prSet>
      <dgm:spPr/>
    </dgm:pt>
    <dgm:pt modelId="{A0F6CA6B-4D82-4261-8197-43124389CB62}" type="pres">
      <dgm:prSet presAssocID="{3C2F2589-F338-4C19-942E-DF46BE59FF43}" presName="compositeNode" presStyleCnt="0">
        <dgm:presLayoutVars>
          <dgm:bulletEnabled val="1"/>
        </dgm:presLayoutVars>
      </dgm:prSet>
      <dgm:spPr/>
    </dgm:pt>
    <dgm:pt modelId="{AD50BF76-0A38-4490-A8E6-1CD97E13DAE4}" type="pres">
      <dgm:prSet presAssocID="{3C2F2589-F338-4C19-942E-DF46BE59FF43}" presName="bgRect" presStyleLbl="bgAccFollowNode1" presStyleIdx="0" presStyleCnt="4"/>
      <dgm:spPr/>
    </dgm:pt>
    <dgm:pt modelId="{B0DB8EC3-56A0-492B-9EF0-99D96C46D33B}" type="pres">
      <dgm:prSet presAssocID="{ECACBC54-5163-46F5-A92B-F8AAAC80B5B6}" presName="sibTransNodeCircle" presStyleLbl="alignNode1" presStyleIdx="0" presStyleCnt="8">
        <dgm:presLayoutVars>
          <dgm:chMax val="0"/>
          <dgm:bulletEnabled/>
        </dgm:presLayoutVars>
      </dgm:prSet>
      <dgm:spPr/>
    </dgm:pt>
    <dgm:pt modelId="{9DB697F3-A8CA-45D0-AB8C-A98587AD1ADC}" type="pres">
      <dgm:prSet presAssocID="{3C2F2589-F338-4C19-942E-DF46BE59FF43}" presName="bottomLine" presStyleLbl="alignNode1" presStyleIdx="1" presStyleCnt="8">
        <dgm:presLayoutVars/>
      </dgm:prSet>
      <dgm:spPr/>
    </dgm:pt>
    <dgm:pt modelId="{151D062C-5204-466B-9D16-E7A2FE95A141}" type="pres">
      <dgm:prSet presAssocID="{3C2F2589-F338-4C19-942E-DF46BE59FF43}" presName="nodeText" presStyleLbl="bgAccFollowNode1" presStyleIdx="0" presStyleCnt="4">
        <dgm:presLayoutVars>
          <dgm:bulletEnabled val="1"/>
        </dgm:presLayoutVars>
      </dgm:prSet>
      <dgm:spPr/>
    </dgm:pt>
    <dgm:pt modelId="{B1939392-0E25-4D53-AD5E-D12017BD15EA}" type="pres">
      <dgm:prSet presAssocID="{ECACBC54-5163-46F5-A92B-F8AAAC80B5B6}" presName="sibTrans" presStyleCnt="0"/>
      <dgm:spPr/>
    </dgm:pt>
    <dgm:pt modelId="{DAC281A1-2317-4E84-AE1E-E18E6877471B}" type="pres">
      <dgm:prSet presAssocID="{3080FD18-27FD-4FA3-AF74-D486E665C0D4}" presName="compositeNode" presStyleCnt="0">
        <dgm:presLayoutVars>
          <dgm:bulletEnabled val="1"/>
        </dgm:presLayoutVars>
      </dgm:prSet>
      <dgm:spPr/>
    </dgm:pt>
    <dgm:pt modelId="{C803A549-2FC3-4AC8-8912-9FF5EE3E7054}" type="pres">
      <dgm:prSet presAssocID="{3080FD18-27FD-4FA3-AF74-D486E665C0D4}" presName="bgRect" presStyleLbl="bgAccFollowNode1" presStyleIdx="1" presStyleCnt="4"/>
      <dgm:spPr/>
    </dgm:pt>
    <dgm:pt modelId="{49398541-C419-40EA-BC15-D2EE8FC2FCFA}" type="pres">
      <dgm:prSet presAssocID="{D446FF91-E573-4D67-A363-C899292CE79F}" presName="sibTransNodeCircle" presStyleLbl="alignNode1" presStyleIdx="2" presStyleCnt="8">
        <dgm:presLayoutVars>
          <dgm:chMax val="0"/>
          <dgm:bulletEnabled/>
        </dgm:presLayoutVars>
      </dgm:prSet>
      <dgm:spPr/>
    </dgm:pt>
    <dgm:pt modelId="{8BFDD5D5-7E1A-4635-AE7D-D992F0B7EB1D}" type="pres">
      <dgm:prSet presAssocID="{3080FD18-27FD-4FA3-AF74-D486E665C0D4}" presName="bottomLine" presStyleLbl="alignNode1" presStyleIdx="3" presStyleCnt="8">
        <dgm:presLayoutVars/>
      </dgm:prSet>
      <dgm:spPr/>
    </dgm:pt>
    <dgm:pt modelId="{A7A3EDCE-B074-40E2-9DE2-4E736878820F}" type="pres">
      <dgm:prSet presAssocID="{3080FD18-27FD-4FA3-AF74-D486E665C0D4}" presName="nodeText" presStyleLbl="bgAccFollowNode1" presStyleIdx="1" presStyleCnt="4">
        <dgm:presLayoutVars>
          <dgm:bulletEnabled val="1"/>
        </dgm:presLayoutVars>
      </dgm:prSet>
      <dgm:spPr/>
    </dgm:pt>
    <dgm:pt modelId="{AA46B1B8-49C7-4543-830D-C0EC5047225B}" type="pres">
      <dgm:prSet presAssocID="{D446FF91-E573-4D67-A363-C899292CE79F}" presName="sibTrans" presStyleCnt="0"/>
      <dgm:spPr/>
    </dgm:pt>
    <dgm:pt modelId="{83237934-6EB5-454C-B0D3-9D1BC5DA69E2}" type="pres">
      <dgm:prSet presAssocID="{35EA2668-947D-4662-8DDD-8014999F79CF}" presName="compositeNode" presStyleCnt="0">
        <dgm:presLayoutVars>
          <dgm:bulletEnabled val="1"/>
        </dgm:presLayoutVars>
      </dgm:prSet>
      <dgm:spPr/>
    </dgm:pt>
    <dgm:pt modelId="{18D59123-87F2-4DF4-9219-0A68B40DC7D0}" type="pres">
      <dgm:prSet presAssocID="{35EA2668-947D-4662-8DDD-8014999F79CF}" presName="bgRect" presStyleLbl="bgAccFollowNode1" presStyleIdx="2" presStyleCnt="4"/>
      <dgm:spPr/>
    </dgm:pt>
    <dgm:pt modelId="{C7A7A76D-B3CB-4E29-9ACE-5728A2FC9164}" type="pres">
      <dgm:prSet presAssocID="{9153966E-4442-4E50-9137-6E7C66BBA332}" presName="sibTransNodeCircle" presStyleLbl="alignNode1" presStyleIdx="4" presStyleCnt="8">
        <dgm:presLayoutVars>
          <dgm:chMax val="0"/>
          <dgm:bulletEnabled/>
        </dgm:presLayoutVars>
      </dgm:prSet>
      <dgm:spPr/>
    </dgm:pt>
    <dgm:pt modelId="{23B27160-8425-43E4-B68D-11D382C5452B}" type="pres">
      <dgm:prSet presAssocID="{35EA2668-947D-4662-8DDD-8014999F79CF}" presName="bottomLine" presStyleLbl="alignNode1" presStyleIdx="5" presStyleCnt="8">
        <dgm:presLayoutVars/>
      </dgm:prSet>
      <dgm:spPr/>
    </dgm:pt>
    <dgm:pt modelId="{85F20A35-82D7-4DEB-A997-5DB0823D8E11}" type="pres">
      <dgm:prSet presAssocID="{35EA2668-947D-4662-8DDD-8014999F79CF}" presName="nodeText" presStyleLbl="bgAccFollowNode1" presStyleIdx="2" presStyleCnt="4">
        <dgm:presLayoutVars>
          <dgm:bulletEnabled val="1"/>
        </dgm:presLayoutVars>
      </dgm:prSet>
      <dgm:spPr/>
    </dgm:pt>
    <dgm:pt modelId="{8B218AF2-0687-45A1-94E9-9EA678C64795}" type="pres">
      <dgm:prSet presAssocID="{9153966E-4442-4E50-9137-6E7C66BBA332}" presName="sibTrans" presStyleCnt="0"/>
      <dgm:spPr/>
    </dgm:pt>
    <dgm:pt modelId="{EB91524E-40BB-47BE-BFFE-9DBDBB70A7AA}" type="pres">
      <dgm:prSet presAssocID="{A0C004F5-CB90-4916-90A6-BB828CBDE3DB}" presName="compositeNode" presStyleCnt="0">
        <dgm:presLayoutVars>
          <dgm:bulletEnabled val="1"/>
        </dgm:presLayoutVars>
      </dgm:prSet>
      <dgm:spPr/>
    </dgm:pt>
    <dgm:pt modelId="{73E9740A-A211-489C-8B21-C81589863579}" type="pres">
      <dgm:prSet presAssocID="{A0C004F5-CB90-4916-90A6-BB828CBDE3DB}" presName="bgRect" presStyleLbl="bgAccFollowNode1" presStyleIdx="3" presStyleCnt="4"/>
      <dgm:spPr/>
    </dgm:pt>
    <dgm:pt modelId="{321BB363-C443-4086-8D67-CEB7D91A1356}" type="pres">
      <dgm:prSet presAssocID="{A6B4B51A-D4BC-4B47-90A1-75F728588D44}" presName="sibTransNodeCircle" presStyleLbl="alignNode1" presStyleIdx="6" presStyleCnt="8">
        <dgm:presLayoutVars>
          <dgm:chMax val="0"/>
          <dgm:bulletEnabled/>
        </dgm:presLayoutVars>
      </dgm:prSet>
      <dgm:spPr/>
    </dgm:pt>
    <dgm:pt modelId="{96626E9A-2F25-425D-AB61-2F1B9248FA70}" type="pres">
      <dgm:prSet presAssocID="{A0C004F5-CB90-4916-90A6-BB828CBDE3DB}" presName="bottomLine" presStyleLbl="alignNode1" presStyleIdx="7" presStyleCnt="8">
        <dgm:presLayoutVars/>
      </dgm:prSet>
      <dgm:spPr/>
    </dgm:pt>
    <dgm:pt modelId="{34752166-A81E-449C-BC7D-70C0A7402751}" type="pres">
      <dgm:prSet presAssocID="{A0C004F5-CB90-4916-90A6-BB828CBDE3DB}" presName="nodeText" presStyleLbl="bgAccFollowNode1" presStyleIdx="3" presStyleCnt="4">
        <dgm:presLayoutVars>
          <dgm:bulletEnabled val="1"/>
        </dgm:presLayoutVars>
      </dgm:prSet>
      <dgm:spPr/>
    </dgm:pt>
  </dgm:ptLst>
  <dgm:cxnLst>
    <dgm:cxn modelId="{CD55A602-2AAD-4327-BB07-381B089DC69B}" type="presOf" srcId="{FADFC805-B999-4A2F-B32F-56298F160CBB}" destId="{56F4B6E7-9033-4ADC-A9A1-06A8F2C220AE}" srcOrd="0" destOrd="0" presId="urn:microsoft.com/office/officeart/2016/7/layout/BasicLinearProcessNumbered"/>
    <dgm:cxn modelId="{4DAF7B23-C451-47E7-BA2A-CB398DC73351}" type="presOf" srcId="{A0C004F5-CB90-4916-90A6-BB828CBDE3DB}" destId="{73E9740A-A211-489C-8B21-C81589863579}" srcOrd="0" destOrd="0" presId="urn:microsoft.com/office/officeart/2016/7/layout/BasicLinearProcessNumbered"/>
    <dgm:cxn modelId="{BF0AF939-B03C-4B3C-AE3D-259D2B5F03A5}" type="presOf" srcId="{35EA2668-947D-4662-8DDD-8014999F79CF}" destId="{85F20A35-82D7-4DEB-A997-5DB0823D8E11}" srcOrd="1" destOrd="0" presId="urn:microsoft.com/office/officeart/2016/7/layout/BasicLinearProcessNumbered"/>
    <dgm:cxn modelId="{F3682A3E-881A-44CE-B8B1-B69D17E64C5E}" type="presOf" srcId="{3080FD18-27FD-4FA3-AF74-D486E665C0D4}" destId="{C803A549-2FC3-4AC8-8912-9FF5EE3E7054}" srcOrd="0" destOrd="0" presId="urn:microsoft.com/office/officeart/2016/7/layout/BasicLinearProcessNumbered"/>
    <dgm:cxn modelId="{7F725E61-D973-4916-8CCA-E0BA21EF5B3A}" type="presOf" srcId="{3080FD18-27FD-4FA3-AF74-D486E665C0D4}" destId="{A7A3EDCE-B074-40E2-9DE2-4E736878820F}" srcOrd="1" destOrd="0" presId="urn:microsoft.com/office/officeart/2016/7/layout/BasicLinearProcessNumbered"/>
    <dgm:cxn modelId="{0B9AFA44-C812-48D2-B539-AA1A1AA02B17}" type="presOf" srcId="{9153966E-4442-4E50-9137-6E7C66BBA332}" destId="{C7A7A76D-B3CB-4E29-9ACE-5728A2FC9164}" srcOrd="0" destOrd="0" presId="urn:microsoft.com/office/officeart/2016/7/layout/BasicLinearProcessNumbered"/>
    <dgm:cxn modelId="{506DA97A-C5FC-4C0D-AB05-AE31B02560C4}" srcId="{FADFC805-B999-4A2F-B32F-56298F160CBB}" destId="{A0C004F5-CB90-4916-90A6-BB828CBDE3DB}" srcOrd="3" destOrd="0" parTransId="{29D03A0E-18EE-4F4B-8DB8-2B2B797EDF67}" sibTransId="{A6B4B51A-D4BC-4B47-90A1-75F728588D44}"/>
    <dgm:cxn modelId="{2A733DAA-69A9-4751-BF78-12FE3713ACCC}" type="presOf" srcId="{3C2F2589-F338-4C19-942E-DF46BE59FF43}" destId="{151D062C-5204-466B-9D16-E7A2FE95A141}" srcOrd="1" destOrd="0" presId="urn:microsoft.com/office/officeart/2016/7/layout/BasicLinearProcessNumbered"/>
    <dgm:cxn modelId="{06661CB2-73FF-440E-A6E1-326EFCA509B4}" type="presOf" srcId="{35EA2668-947D-4662-8DDD-8014999F79CF}" destId="{18D59123-87F2-4DF4-9219-0A68B40DC7D0}" srcOrd="0" destOrd="0" presId="urn:microsoft.com/office/officeart/2016/7/layout/BasicLinearProcessNumbered"/>
    <dgm:cxn modelId="{1C86F4B7-6244-4BC6-AEEE-A1A39E622A22}" srcId="{FADFC805-B999-4A2F-B32F-56298F160CBB}" destId="{3C2F2589-F338-4C19-942E-DF46BE59FF43}" srcOrd="0" destOrd="0" parTransId="{F3C5376D-5790-4C89-BEA7-12E0E43F2799}" sibTransId="{ECACBC54-5163-46F5-A92B-F8AAAC80B5B6}"/>
    <dgm:cxn modelId="{2D3CB6C6-6769-47B6-90CB-F81085C8EC96}" type="presOf" srcId="{ECACBC54-5163-46F5-A92B-F8AAAC80B5B6}" destId="{B0DB8EC3-56A0-492B-9EF0-99D96C46D33B}" srcOrd="0" destOrd="0" presId="urn:microsoft.com/office/officeart/2016/7/layout/BasicLinearProcessNumbered"/>
    <dgm:cxn modelId="{9F7324D0-BEE6-4677-9D9D-EA484D911D2A}" type="presOf" srcId="{A6B4B51A-D4BC-4B47-90A1-75F728588D44}" destId="{321BB363-C443-4086-8D67-CEB7D91A1356}" srcOrd="0" destOrd="0" presId="urn:microsoft.com/office/officeart/2016/7/layout/BasicLinearProcessNumbered"/>
    <dgm:cxn modelId="{F0CFF2E3-F2D4-46FD-BC9D-C052EB440ABB}" type="presOf" srcId="{A0C004F5-CB90-4916-90A6-BB828CBDE3DB}" destId="{34752166-A81E-449C-BC7D-70C0A7402751}" srcOrd="1" destOrd="0" presId="urn:microsoft.com/office/officeart/2016/7/layout/BasicLinearProcessNumbered"/>
    <dgm:cxn modelId="{91A31DE7-333C-4134-96A4-221996BF69BE}" type="presOf" srcId="{D446FF91-E573-4D67-A363-C899292CE79F}" destId="{49398541-C419-40EA-BC15-D2EE8FC2FCFA}" srcOrd="0" destOrd="0" presId="urn:microsoft.com/office/officeart/2016/7/layout/BasicLinearProcessNumbered"/>
    <dgm:cxn modelId="{9A05F8ED-FB66-4844-8EB1-6136764CAF74}" srcId="{FADFC805-B999-4A2F-B32F-56298F160CBB}" destId="{3080FD18-27FD-4FA3-AF74-D486E665C0D4}" srcOrd="1" destOrd="0" parTransId="{72B2B3FF-A88B-4ED8-B53B-EBA571687453}" sibTransId="{D446FF91-E573-4D67-A363-C899292CE79F}"/>
    <dgm:cxn modelId="{0AFAB0F2-375F-4437-89D5-EFFFCA3D7646}" type="presOf" srcId="{3C2F2589-F338-4C19-942E-DF46BE59FF43}" destId="{AD50BF76-0A38-4490-A8E6-1CD97E13DAE4}" srcOrd="0" destOrd="0" presId="urn:microsoft.com/office/officeart/2016/7/layout/BasicLinearProcessNumbered"/>
    <dgm:cxn modelId="{F588C2F8-6B32-4A8B-A0EE-5ACB6D697409}" srcId="{FADFC805-B999-4A2F-B32F-56298F160CBB}" destId="{35EA2668-947D-4662-8DDD-8014999F79CF}" srcOrd="2" destOrd="0" parTransId="{A9695140-420E-43B2-9BFC-FCDD82EF4552}" sibTransId="{9153966E-4442-4E50-9137-6E7C66BBA332}"/>
    <dgm:cxn modelId="{BB68F6C2-0635-495B-B5EE-C2BDD844755E}" type="presParOf" srcId="{56F4B6E7-9033-4ADC-A9A1-06A8F2C220AE}" destId="{A0F6CA6B-4D82-4261-8197-43124389CB62}" srcOrd="0" destOrd="0" presId="urn:microsoft.com/office/officeart/2016/7/layout/BasicLinearProcessNumbered"/>
    <dgm:cxn modelId="{3EE53167-8328-49F0-8A77-5A7787603837}" type="presParOf" srcId="{A0F6CA6B-4D82-4261-8197-43124389CB62}" destId="{AD50BF76-0A38-4490-A8E6-1CD97E13DAE4}" srcOrd="0" destOrd="0" presId="urn:microsoft.com/office/officeart/2016/7/layout/BasicLinearProcessNumbered"/>
    <dgm:cxn modelId="{3836C366-900A-4C20-9C6F-ADCA8E07DB87}" type="presParOf" srcId="{A0F6CA6B-4D82-4261-8197-43124389CB62}" destId="{B0DB8EC3-56A0-492B-9EF0-99D96C46D33B}" srcOrd="1" destOrd="0" presId="urn:microsoft.com/office/officeart/2016/7/layout/BasicLinearProcessNumbered"/>
    <dgm:cxn modelId="{19B0F1A0-ECA8-4248-8689-808446F864B4}" type="presParOf" srcId="{A0F6CA6B-4D82-4261-8197-43124389CB62}" destId="{9DB697F3-A8CA-45D0-AB8C-A98587AD1ADC}" srcOrd="2" destOrd="0" presId="urn:microsoft.com/office/officeart/2016/7/layout/BasicLinearProcessNumbered"/>
    <dgm:cxn modelId="{CAD18E68-B9E4-430D-982F-A2ECE8DAB80C}" type="presParOf" srcId="{A0F6CA6B-4D82-4261-8197-43124389CB62}" destId="{151D062C-5204-466B-9D16-E7A2FE95A141}" srcOrd="3" destOrd="0" presId="urn:microsoft.com/office/officeart/2016/7/layout/BasicLinearProcessNumbered"/>
    <dgm:cxn modelId="{B83AC442-5B4D-4CA6-B540-7FF0A8B61255}" type="presParOf" srcId="{56F4B6E7-9033-4ADC-A9A1-06A8F2C220AE}" destId="{B1939392-0E25-4D53-AD5E-D12017BD15EA}" srcOrd="1" destOrd="0" presId="urn:microsoft.com/office/officeart/2016/7/layout/BasicLinearProcessNumbered"/>
    <dgm:cxn modelId="{DD62B3AE-941D-4C35-A97A-895FA3BF8017}" type="presParOf" srcId="{56F4B6E7-9033-4ADC-A9A1-06A8F2C220AE}" destId="{DAC281A1-2317-4E84-AE1E-E18E6877471B}" srcOrd="2" destOrd="0" presId="urn:microsoft.com/office/officeart/2016/7/layout/BasicLinearProcessNumbered"/>
    <dgm:cxn modelId="{D3BA076F-08B6-4B78-80E0-2BF7B8ACA6CC}" type="presParOf" srcId="{DAC281A1-2317-4E84-AE1E-E18E6877471B}" destId="{C803A549-2FC3-4AC8-8912-9FF5EE3E7054}" srcOrd="0" destOrd="0" presId="urn:microsoft.com/office/officeart/2016/7/layout/BasicLinearProcessNumbered"/>
    <dgm:cxn modelId="{4F56646F-BD1F-4C00-9601-7C2629619BF6}" type="presParOf" srcId="{DAC281A1-2317-4E84-AE1E-E18E6877471B}" destId="{49398541-C419-40EA-BC15-D2EE8FC2FCFA}" srcOrd="1" destOrd="0" presId="urn:microsoft.com/office/officeart/2016/7/layout/BasicLinearProcessNumbered"/>
    <dgm:cxn modelId="{933F0EF8-E624-43F0-BC35-9DAC11624F76}" type="presParOf" srcId="{DAC281A1-2317-4E84-AE1E-E18E6877471B}" destId="{8BFDD5D5-7E1A-4635-AE7D-D992F0B7EB1D}" srcOrd="2" destOrd="0" presId="urn:microsoft.com/office/officeart/2016/7/layout/BasicLinearProcessNumbered"/>
    <dgm:cxn modelId="{2A13E292-CE53-4F33-A47A-1FD054A75609}" type="presParOf" srcId="{DAC281A1-2317-4E84-AE1E-E18E6877471B}" destId="{A7A3EDCE-B074-40E2-9DE2-4E736878820F}" srcOrd="3" destOrd="0" presId="urn:microsoft.com/office/officeart/2016/7/layout/BasicLinearProcessNumbered"/>
    <dgm:cxn modelId="{C0B49211-9BCA-46FB-A8B7-C6AB32E79C07}" type="presParOf" srcId="{56F4B6E7-9033-4ADC-A9A1-06A8F2C220AE}" destId="{AA46B1B8-49C7-4543-830D-C0EC5047225B}" srcOrd="3" destOrd="0" presId="urn:microsoft.com/office/officeart/2016/7/layout/BasicLinearProcessNumbered"/>
    <dgm:cxn modelId="{E028CF90-74CE-4FC9-B5DF-9F78EC341F0C}" type="presParOf" srcId="{56F4B6E7-9033-4ADC-A9A1-06A8F2C220AE}" destId="{83237934-6EB5-454C-B0D3-9D1BC5DA69E2}" srcOrd="4" destOrd="0" presId="urn:microsoft.com/office/officeart/2016/7/layout/BasicLinearProcessNumbered"/>
    <dgm:cxn modelId="{7F98070A-2540-488C-96A8-309217250C74}" type="presParOf" srcId="{83237934-6EB5-454C-B0D3-9D1BC5DA69E2}" destId="{18D59123-87F2-4DF4-9219-0A68B40DC7D0}" srcOrd="0" destOrd="0" presId="urn:microsoft.com/office/officeart/2016/7/layout/BasicLinearProcessNumbered"/>
    <dgm:cxn modelId="{EDF41CDC-CD9D-4F9B-8837-529D0F98C1F6}" type="presParOf" srcId="{83237934-6EB5-454C-B0D3-9D1BC5DA69E2}" destId="{C7A7A76D-B3CB-4E29-9ACE-5728A2FC9164}" srcOrd="1" destOrd="0" presId="urn:microsoft.com/office/officeart/2016/7/layout/BasicLinearProcessNumbered"/>
    <dgm:cxn modelId="{B5E3EBC6-5AB6-43D2-ADEC-02C74C563C0C}" type="presParOf" srcId="{83237934-6EB5-454C-B0D3-9D1BC5DA69E2}" destId="{23B27160-8425-43E4-B68D-11D382C5452B}" srcOrd="2" destOrd="0" presId="urn:microsoft.com/office/officeart/2016/7/layout/BasicLinearProcessNumbered"/>
    <dgm:cxn modelId="{E9B577BE-49FC-4EF9-8000-17E0DF25C2A4}" type="presParOf" srcId="{83237934-6EB5-454C-B0D3-9D1BC5DA69E2}" destId="{85F20A35-82D7-4DEB-A997-5DB0823D8E11}" srcOrd="3" destOrd="0" presId="urn:microsoft.com/office/officeart/2016/7/layout/BasicLinearProcessNumbered"/>
    <dgm:cxn modelId="{C64C3E9A-381C-4EAE-93D5-5D124EC0B756}" type="presParOf" srcId="{56F4B6E7-9033-4ADC-A9A1-06A8F2C220AE}" destId="{8B218AF2-0687-45A1-94E9-9EA678C64795}" srcOrd="5" destOrd="0" presId="urn:microsoft.com/office/officeart/2016/7/layout/BasicLinearProcessNumbered"/>
    <dgm:cxn modelId="{F9527898-FE80-4157-B920-EC4B3CA665E2}" type="presParOf" srcId="{56F4B6E7-9033-4ADC-A9A1-06A8F2C220AE}" destId="{EB91524E-40BB-47BE-BFFE-9DBDBB70A7AA}" srcOrd="6" destOrd="0" presId="urn:microsoft.com/office/officeart/2016/7/layout/BasicLinearProcessNumbered"/>
    <dgm:cxn modelId="{901DEF84-646E-4F62-805D-0BB24EE24F2E}" type="presParOf" srcId="{EB91524E-40BB-47BE-BFFE-9DBDBB70A7AA}" destId="{73E9740A-A211-489C-8B21-C81589863579}" srcOrd="0" destOrd="0" presId="urn:microsoft.com/office/officeart/2016/7/layout/BasicLinearProcessNumbered"/>
    <dgm:cxn modelId="{0B08E71C-9C26-4563-AEA3-A9BD57694A0D}" type="presParOf" srcId="{EB91524E-40BB-47BE-BFFE-9DBDBB70A7AA}" destId="{321BB363-C443-4086-8D67-CEB7D91A1356}" srcOrd="1" destOrd="0" presId="urn:microsoft.com/office/officeart/2016/7/layout/BasicLinearProcessNumbered"/>
    <dgm:cxn modelId="{8BCD5873-BDB2-45BD-AFE2-E460EC9B8CFD}" type="presParOf" srcId="{EB91524E-40BB-47BE-BFFE-9DBDBB70A7AA}" destId="{96626E9A-2F25-425D-AB61-2F1B9248FA70}" srcOrd="2" destOrd="0" presId="urn:microsoft.com/office/officeart/2016/7/layout/BasicLinearProcessNumbered"/>
    <dgm:cxn modelId="{CE51DAF5-FFE3-4289-9477-FDE2B2DF7628}" type="presParOf" srcId="{EB91524E-40BB-47BE-BFFE-9DBDBB70A7AA}" destId="{34752166-A81E-449C-BC7D-70C0A7402751}"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420353B7-BBD2-472F-945F-C86555211BEA}"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D14581B8-1762-44EB-86F7-16DE145D24EA}">
      <dgm:prSet custT="1"/>
      <dgm:spPr/>
      <dgm:t>
        <a:bodyPr/>
        <a:lstStyle/>
        <a:p>
          <a:pPr>
            <a:lnSpc>
              <a:spcPct val="100000"/>
            </a:lnSpc>
          </a:pPr>
          <a:r>
            <a:rPr lang="en-US" sz="2000" dirty="0">
              <a:solidFill>
                <a:srgbClr val="2E334E"/>
              </a:solidFill>
            </a:rPr>
            <a:t>Subpart A – E: New awards issued on or after October 1, 2024.</a:t>
          </a:r>
        </a:p>
      </dgm:t>
    </dgm:pt>
    <dgm:pt modelId="{5CD34C6F-D41F-4332-8BB2-A745DC681A94}" type="parTrans" cxnId="{EC3C0E10-40A8-4B46-9F8F-0E94762210EE}">
      <dgm:prSet/>
      <dgm:spPr/>
      <dgm:t>
        <a:bodyPr/>
        <a:lstStyle/>
        <a:p>
          <a:endParaRPr lang="en-US"/>
        </a:p>
      </dgm:t>
    </dgm:pt>
    <dgm:pt modelId="{874BDE5B-A5C6-4A2A-889A-23189631AB50}" type="sibTrans" cxnId="{EC3C0E10-40A8-4B46-9F8F-0E94762210EE}">
      <dgm:prSet/>
      <dgm:spPr/>
      <dgm:t>
        <a:bodyPr/>
        <a:lstStyle/>
        <a:p>
          <a:endParaRPr lang="en-US"/>
        </a:p>
      </dgm:t>
    </dgm:pt>
    <dgm:pt modelId="{B66E289A-BBC9-4DB3-8A24-A2761EAFC23A}">
      <dgm:prSet custT="1"/>
      <dgm:spPr/>
      <dgm:t>
        <a:bodyPr/>
        <a:lstStyle/>
        <a:p>
          <a:pPr>
            <a:lnSpc>
              <a:spcPct val="100000"/>
            </a:lnSpc>
          </a:pPr>
          <a:r>
            <a:rPr lang="en-US" sz="2000" dirty="0">
              <a:solidFill>
                <a:srgbClr val="2E334E"/>
              </a:solidFill>
            </a:rPr>
            <a:t>Subpart F: – Fiscal years beginning after October 1, 2024.</a:t>
          </a:r>
        </a:p>
      </dgm:t>
    </dgm:pt>
    <dgm:pt modelId="{5AB1CD1E-F7C1-46A2-9455-44118057304F}" type="parTrans" cxnId="{F2996848-C03B-4A8A-922F-58DCAC21757D}">
      <dgm:prSet/>
      <dgm:spPr/>
      <dgm:t>
        <a:bodyPr/>
        <a:lstStyle/>
        <a:p>
          <a:endParaRPr lang="en-US"/>
        </a:p>
      </dgm:t>
    </dgm:pt>
    <dgm:pt modelId="{3F54EA00-8F5D-4B8E-AE17-3045F9D58763}" type="sibTrans" cxnId="{F2996848-C03B-4A8A-922F-58DCAC21757D}">
      <dgm:prSet/>
      <dgm:spPr/>
      <dgm:t>
        <a:bodyPr/>
        <a:lstStyle/>
        <a:p>
          <a:endParaRPr lang="en-US"/>
        </a:p>
      </dgm:t>
    </dgm:pt>
    <dgm:pt modelId="{39870ED7-5A3A-4B50-A889-3C04B0E8C024}" type="pres">
      <dgm:prSet presAssocID="{420353B7-BBD2-472F-945F-C86555211BEA}" presName="root" presStyleCnt="0">
        <dgm:presLayoutVars>
          <dgm:dir/>
          <dgm:resizeHandles val="exact"/>
        </dgm:presLayoutVars>
      </dgm:prSet>
      <dgm:spPr/>
    </dgm:pt>
    <dgm:pt modelId="{B1629A52-64CD-4599-8BFD-B70816A87546}" type="pres">
      <dgm:prSet presAssocID="{D14581B8-1762-44EB-86F7-16DE145D24EA}" presName="compNode" presStyleCnt="0"/>
      <dgm:spPr/>
    </dgm:pt>
    <dgm:pt modelId="{6DA41C48-CF56-4757-B180-0E122EC418C9}" type="pres">
      <dgm:prSet presAssocID="{D14581B8-1762-44EB-86F7-16DE145D24EA}" presName="bgRect" presStyleLbl="bgShp" presStyleIdx="0" presStyleCnt="2" custScaleY="52380" custLinFactNeighborX="1013" custLinFactNeighborY="-66764"/>
      <dgm:spPr>
        <a:solidFill>
          <a:srgbClr val="D7EEEF"/>
        </a:solidFill>
      </dgm:spPr>
    </dgm:pt>
    <dgm:pt modelId="{9E9E1627-7C12-4344-92C3-68B2D98D7000}" type="pres">
      <dgm:prSet presAssocID="{D14581B8-1762-44EB-86F7-16DE145D24EA}" presName="iconRect" presStyleLbl="node1" presStyleIdx="0" presStyleCnt="2" custScaleX="62308" custScaleY="72088" custLinFactY="-24672" custLinFactNeighborX="-9842" custLinFactNeighborY="-100000"/>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278" t="4306" r="-1984" b="4782"/>
          </a:stretch>
        </a:blipFill>
        <a:ln>
          <a:noFill/>
        </a:ln>
      </dgm:spPr>
      <dgm:extLst>
        <a:ext uri="{E40237B7-FDA0-4F09-8148-C483321AD2D9}">
          <dgm14:cNvPr xmlns:dgm14="http://schemas.microsoft.com/office/drawing/2010/diagram" id="0" name="" descr="Ribbon"/>
        </a:ext>
      </dgm:extLst>
    </dgm:pt>
    <dgm:pt modelId="{1EF67341-1BF2-4E6D-BA79-3AEE557671DD}" type="pres">
      <dgm:prSet presAssocID="{D14581B8-1762-44EB-86F7-16DE145D24EA}" presName="spaceRect" presStyleCnt="0"/>
      <dgm:spPr/>
    </dgm:pt>
    <dgm:pt modelId="{3561870D-E833-4338-8269-DE6C8AB02F56}" type="pres">
      <dgm:prSet presAssocID="{D14581B8-1762-44EB-86F7-16DE145D24EA}" presName="parTx" presStyleLbl="revTx" presStyleIdx="0" presStyleCnt="2" custScaleY="66781" custLinFactNeighborX="0" custLinFactNeighborY="-64460">
        <dgm:presLayoutVars>
          <dgm:chMax val="0"/>
          <dgm:chPref val="0"/>
        </dgm:presLayoutVars>
      </dgm:prSet>
      <dgm:spPr/>
    </dgm:pt>
    <dgm:pt modelId="{F36357A3-94DE-4031-A3D4-9E19A42BA2CA}" type="pres">
      <dgm:prSet presAssocID="{874BDE5B-A5C6-4A2A-889A-23189631AB50}" presName="sibTrans" presStyleCnt="0"/>
      <dgm:spPr/>
    </dgm:pt>
    <dgm:pt modelId="{38389C12-674D-49BE-9DAC-DA9A1233D4C5}" type="pres">
      <dgm:prSet presAssocID="{B66E289A-BBC9-4DB3-8A24-A2761EAFC23A}" presName="compNode" presStyleCnt="0"/>
      <dgm:spPr/>
    </dgm:pt>
    <dgm:pt modelId="{F7B46550-6C2E-4D01-869C-10BD7B7C7DF2}" type="pres">
      <dgm:prSet presAssocID="{B66E289A-BBC9-4DB3-8A24-A2761EAFC23A}" presName="bgRect" presStyleLbl="bgShp" presStyleIdx="1" presStyleCnt="2" custScaleY="54593" custLinFactY="-21627" custLinFactNeighborY="-100000"/>
      <dgm:spPr/>
    </dgm:pt>
    <dgm:pt modelId="{EB20C0C0-FDCB-4D2B-9195-1AE6BE117E09}" type="pres">
      <dgm:prSet presAssocID="{B66E289A-BBC9-4DB3-8A24-A2761EAFC23A}" presName="iconRect" presStyleLbl="node1" presStyleIdx="1" presStyleCnt="2" custScaleX="59027" custScaleY="70296" custLinFactY="-100000" custLinFactNeighborX="-8202" custLinFactNeighborY="-128017"/>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5226" t="4117" r="3204" b="6107"/>
          </a:stretch>
        </a:blipFill>
        <a:ln>
          <a:noFill/>
        </a:ln>
      </dgm:spPr>
      <dgm:extLst>
        <a:ext uri="{E40237B7-FDA0-4F09-8148-C483321AD2D9}">
          <dgm14:cNvPr xmlns:dgm14="http://schemas.microsoft.com/office/drawing/2010/diagram" id="0" name="" descr="Monthly calendar"/>
        </a:ext>
      </dgm:extLst>
    </dgm:pt>
    <dgm:pt modelId="{17BD1125-F876-443A-9CBB-20DA660F0F41}" type="pres">
      <dgm:prSet presAssocID="{B66E289A-BBC9-4DB3-8A24-A2761EAFC23A}" presName="spaceRect" presStyleCnt="0"/>
      <dgm:spPr/>
    </dgm:pt>
    <dgm:pt modelId="{A18DE945-92E1-4991-A07F-7F462102854B}" type="pres">
      <dgm:prSet presAssocID="{B66E289A-BBC9-4DB3-8A24-A2761EAFC23A}" presName="parTx" presStyleLbl="revTx" presStyleIdx="1" presStyleCnt="2" custLinFactY="-21117" custLinFactNeighborX="1198" custLinFactNeighborY="-100000">
        <dgm:presLayoutVars>
          <dgm:chMax val="0"/>
          <dgm:chPref val="0"/>
        </dgm:presLayoutVars>
      </dgm:prSet>
      <dgm:spPr/>
    </dgm:pt>
  </dgm:ptLst>
  <dgm:cxnLst>
    <dgm:cxn modelId="{EC3C0E10-40A8-4B46-9F8F-0E94762210EE}" srcId="{420353B7-BBD2-472F-945F-C86555211BEA}" destId="{D14581B8-1762-44EB-86F7-16DE145D24EA}" srcOrd="0" destOrd="0" parTransId="{5CD34C6F-D41F-4332-8BB2-A745DC681A94}" sibTransId="{874BDE5B-A5C6-4A2A-889A-23189631AB50}"/>
    <dgm:cxn modelId="{E0C10B1F-715D-441F-AC21-14ADE80826BA}" type="presOf" srcId="{B66E289A-BBC9-4DB3-8A24-A2761EAFC23A}" destId="{A18DE945-92E1-4991-A07F-7F462102854B}" srcOrd="0" destOrd="0" presId="urn:microsoft.com/office/officeart/2018/2/layout/IconVerticalSolidList"/>
    <dgm:cxn modelId="{F2996848-C03B-4A8A-922F-58DCAC21757D}" srcId="{420353B7-BBD2-472F-945F-C86555211BEA}" destId="{B66E289A-BBC9-4DB3-8A24-A2761EAFC23A}" srcOrd="1" destOrd="0" parTransId="{5AB1CD1E-F7C1-46A2-9455-44118057304F}" sibTransId="{3F54EA00-8F5D-4B8E-AE17-3045F9D58763}"/>
    <dgm:cxn modelId="{02B7D568-1F8A-4737-816D-8EA1846CE505}" type="presOf" srcId="{420353B7-BBD2-472F-945F-C86555211BEA}" destId="{39870ED7-5A3A-4B50-A889-3C04B0E8C024}" srcOrd="0" destOrd="0" presId="urn:microsoft.com/office/officeart/2018/2/layout/IconVerticalSolidList"/>
    <dgm:cxn modelId="{A4D0F69A-F174-4E6B-8E56-A2C9BE542794}" type="presOf" srcId="{D14581B8-1762-44EB-86F7-16DE145D24EA}" destId="{3561870D-E833-4338-8269-DE6C8AB02F56}" srcOrd="0" destOrd="0" presId="urn:microsoft.com/office/officeart/2018/2/layout/IconVerticalSolidList"/>
    <dgm:cxn modelId="{B1D5CE24-F547-4AFC-A344-90B58ECB0558}" type="presParOf" srcId="{39870ED7-5A3A-4B50-A889-3C04B0E8C024}" destId="{B1629A52-64CD-4599-8BFD-B70816A87546}" srcOrd="0" destOrd="0" presId="urn:microsoft.com/office/officeart/2018/2/layout/IconVerticalSolidList"/>
    <dgm:cxn modelId="{B2F78B74-793B-4307-B43F-6064B1F0CF1B}" type="presParOf" srcId="{B1629A52-64CD-4599-8BFD-B70816A87546}" destId="{6DA41C48-CF56-4757-B180-0E122EC418C9}" srcOrd="0" destOrd="0" presId="urn:microsoft.com/office/officeart/2018/2/layout/IconVerticalSolidList"/>
    <dgm:cxn modelId="{23DFF0A6-A13B-443F-BD3E-FC46245A0E73}" type="presParOf" srcId="{B1629A52-64CD-4599-8BFD-B70816A87546}" destId="{9E9E1627-7C12-4344-92C3-68B2D98D7000}" srcOrd="1" destOrd="0" presId="urn:microsoft.com/office/officeart/2018/2/layout/IconVerticalSolidList"/>
    <dgm:cxn modelId="{FCADAEB7-3C6D-4FD5-94CE-DF2BA5B9791A}" type="presParOf" srcId="{B1629A52-64CD-4599-8BFD-B70816A87546}" destId="{1EF67341-1BF2-4E6D-BA79-3AEE557671DD}" srcOrd="2" destOrd="0" presId="urn:microsoft.com/office/officeart/2018/2/layout/IconVerticalSolidList"/>
    <dgm:cxn modelId="{DE2BE416-DC64-4A96-AA2C-C6B724949FC2}" type="presParOf" srcId="{B1629A52-64CD-4599-8BFD-B70816A87546}" destId="{3561870D-E833-4338-8269-DE6C8AB02F56}" srcOrd="3" destOrd="0" presId="urn:microsoft.com/office/officeart/2018/2/layout/IconVerticalSolidList"/>
    <dgm:cxn modelId="{1BF5D67B-863E-45B7-B1B5-C3E91B88A26D}" type="presParOf" srcId="{39870ED7-5A3A-4B50-A889-3C04B0E8C024}" destId="{F36357A3-94DE-4031-A3D4-9E19A42BA2CA}" srcOrd="1" destOrd="0" presId="urn:microsoft.com/office/officeart/2018/2/layout/IconVerticalSolidList"/>
    <dgm:cxn modelId="{A0EFDA7E-B097-4F9F-9D6B-D4A4A04409C9}" type="presParOf" srcId="{39870ED7-5A3A-4B50-A889-3C04B0E8C024}" destId="{38389C12-674D-49BE-9DAC-DA9A1233D4C5}" srcOrd="2" destOrd="0" presId="urn:microsoft.com/office/officeart/2018/2/layout/IconVerticalSolidList"/>
    <dgm:cxn modelId="{7C1FD5CB-A158-44B1-B590-4262F393C714}" type="presParOf" srcId="{38389C12-674D-49BE-9DAC-DA9A1233D4C5}" destId="{F7B46550-6C2E-4D01-869C-10BD7B7C7DF2}" srcOrd="0" destOrd="0" presId="urn:microsoft.com/office/officeart/2018/2/layout/IconVerticalSolidList"/>
    <dgm:cxn modelId="{D32E6C25-5943-4C79-B88E-F2F37F3A734C}" type="presParOf" srcId="{38389C12-674D-49BE-9DAC-DA9A1233D4C5}" destId="{EB20C0C0-FDCB-4D2B-9195-1AE6BE117E09}" srcOrd="1" destOrd="0" presId="urn:microsoft.com/office/officeart/2018/2/layout/IconVerticalSolidList"/>
    <dgm:cxn modelId="{1C647F5B-0755-4937-B710-8D13345B9731}" type="presParOf" srcId="{38389C12-674D-49BE-9DAC-DA9A1233D4C5}" destId="{17BD1125-F876-443A-9CBB-20DA660F0F41}" srcOrd="2" destOrd="0" presId="urn:microsoft.com/office/officeart/2018/2/layout/IconVerticalSolidList"/>
    <dgm:cxn modelId="{047BAC85-7A4E-414C-AB58-9E35E7B9991F}" type="presParOf" srcId="{38389C12-674D-49BE-9DAC-DA9A1233D4C5}" destId="{A18DE945-92E1-4991-A07F-7F462102854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F183E5D0-D02E-4384-A7DF-F3C0032EA4C6}"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8391EAA5-750A-4816-8AF2-AA4D2DF759CD}">
      <dgm:prSet/>
      <dgm:spPr>
        <a:solidFill>
          <a:schemeClr val="bg1">
            <a:lumMod val="100000"/>
          </a:schemeClr>
        </a:solidFill>
      </dgm:spPr>
      <dgm:t>
        <a:bodyPr/>
        <a:lstStyle/>
        <a:p>
          <a:r>
            <a:rPr lang="en-US" dirty="0">
              <a:solidFill>
                <a:schemeClr val="tx1">
                  <a:lumMod val="100000"/>
                </a:schemeClr>
              </a:solidFill>
            </a:rPr>
            <a:t>Federal agencies had to implement the changes in their own agency regulations in the Code of Federal Regulations.</a:t>
          </a:r>
        </a:p>
      </dgm:t>
    </dgm:pt>
    <dgm:pt modelId="{3CD9960F-9693-4264-B089-4587D333A80D}" type="parTrans" cxnId="{857A7347-F558-474F-810C-D2828EB75DBD}">
      <dgm:prSet/>
      <dgm:spPr/>
      <dgm:t>
        <a:bodyPr/>
        <a:lstStyle/>
        <a:p>
          <a:endParaRPr lang="en-US"/>
        </a:p>
      </dgm:t>
    </dgm:pt>
    <dgm:pt modelId="{875F2C51-5A88-4E8B-8481-EC6A5D09EFC7}" type="sibTrans" cxnId="{857A7347-F558-474F-810C-D2828EB75DBD}">
      <dgm:prSet/>
      <dgm:spPr/>
      <dgm:t>
        <a:bodyPr/>
        <a:lstStyle/>
        <a:p>
          <a:endParaRPr lang="en-US"/>
        </a:p>
      </dgm:t>
    </dgm:pt>
    <dgm:pt modelId="{9253D1DD-D062-4E4F-9096-CDB4F0F15B9F}">
      <dgm:prSet/>
      <dgm:spPr>
        <a:solidFill>
          <a:schemeClr val="bg1">
            <a:lumMod val="100000"/>
          </a:schemeClr>
        </a:solidFill>
      </dgm:spPr>
      <dgm:t>
        <a:bodyPr/>
        <a:lstStyle/>
        <a:p>
          <a:r>
            <a:rPr lang="en-US" dirty="0">
              <a:solidFill>
                <a:schemeClr val="tx1">
                  <a:lumMod val="100000"/>
                </a:schemeClr>
              </a:solidFill>
            </a:rPr>
            <a:t>Federal agencies needed to  take appropriate steps to validate the 2024 revisions are effective for all Federal awards entered into on or after October 1, 2024.</a:t>
          </a:r>
        </a:p>
      </dgm:t>
    </dgm:pt>
    <dgm:pt modelId="{0F95BF9B-87A4-4006-A69F-616D7655C5BE}" type="parTrans" cxnId="{FF5F66BA-DAA2-434A-8733-58574EDB5621}">
      <dgm:prSet/>
      <dgm:spPr/>
      <dgm:t>
        <a:bodyPr/>
        <a:lstStyle/>
        <a:p>
          <a:endParaRPr lang="en-US"/>
        </a:p>
      </dgm:t>
    </dgm:pt>
    <dgm:pt modelId="{CA45E5BD-6FDF-433C-8415-0A2F8527C28E}" type="sibTrans" cxnId="{FF5F66BA-DAA2-434A-8733-58574EDB5621}">
      <dgm:prSet/>
      <dgm:spPr/>
      <dgm:t>
        <a:bodyPr/>
        <a:lstStyle/>
        <a:p>
          <a:endParaRPr lang="en-US"/>
        </a:p>
      </dgm:t>
    </dgm:pt>
    <dgm:pt modelId="{59247741-13E2-4FFB-9C7C-9D5CB52EE9BE}" type="pres">
      <dgm:prSet presAssocID="{F183E5D0-D02E-4384-A7DF-F3C0032EA4C6}" presName="hierChild1" presStyleCnt="0">
        <dgm:presLayoutVars>
          <dgm:chPref val="1"/>
          <dgm:dir/>
          <dgm:animOne val="branch"/>
          <dgm:animLvl val="lvl"/>
          <dgm:resizeHandles/>
        </dgm:presLayoutVars>
      </dgm:prSet>
      <dgm:spPr/>
    </dgm:pt>
    <dgm:pt modelId="{BE1B41F3-35DB-49A0-AE10-88FA1BD2FDD7}" type="pres">
      <dgm:prSet presAssocID="{8391EAA5-750A-4816-8AF2-AA4D2DF759CD}" presName="hierRoot1" presStyleCnt="0"/>
      <dgm:spPr/>
    </dgm:pt>
    <dgm:pt modelId="{23C74211-098C-458F-8668-2612398B9C41}" type="pres">
      <dgm:prSet presAssocID="{8391EAA5-750A-4816-8AF2-AA4D2DF759CD}" presName="composite" presStyleCnt="0"/>
      <dgm:spPr/>
    </dgm:pt>
    <dgm:pt modelId="{D4F13CBA-AABA-4549-9FB5-45E555DC1614}" type="pres">
      <dgm:prSet presAssocID="{8391EAA5-750A-4816-8AF2-AA4D2DF759CD}" presName="background" presStyleLbl="node0" presStyleIdx="0" presStyleCnt="2"/>
      <dgm:spPr/>
    </dgm:pt>
    <dgm:pt modelId="{43865AB1-A684-4EF2-BF45-D201D06B67D7}" type="pres">
      <dgm:prSet presAssocID="{8391EAA5-750A-4816-8AF2-AA4D2DF759CD}" presName="text" presStyleLbl="fgAcc0" presStyleIdx="0" presStyleCnt="2">
        <dgm:presLayoutVars>
          <dgm:chPref val="3"/>
        </dgm:presLayoutVars>
      </dgm:prSet>
      <dgm:spPr/>
    </dgm:pt>
    <dgm:pt modelId="{81813A62-C269-423A-84B4-E6AB49F29D1D}" type="pres">
      <dgm:prSet presAssocID="{8391EAA5-750A-4816-8AF2-AA4D2DF759CD}" presName="hierChild2" presStyleCnt="0"/>
      <dgm:spPr/>
    </dgm:pt>
    <dgm:pt modelId="{626175CD-658B-4B33-B0E0-70AE6ADB36D0}" type="pres">
      <dgm:prSet presAssocID="{9253D1DD-D062-4E4F-9096-CDB4F0F15B9F}" presName="hierRoot1" presStyleCnt="0"/>
      <dgm:spPr/>
    </dgm:pt>
    <dgm:pt modelId="{FD5016F1-15A3-4B97-B7B9-D6A39C62BF87}" type="pres">
      <dgm:prSet presAssocID="{9253D1DD-D062-4E4F-9096-CDB4F0F15B9F}" presName="composite" presStyleCnt="0"/>
      <dgm:spPr/>
    </dgm:pt>
    <dgm:pt modelId="{55B435B8-DE10-4CF6-966B-D0EE2777C175}" type="pres">
      <dgm:prSet presAssocID="{9253D1DD-D062-4E4F-9096-CDB4F0F15B9F}" presName="background" presStyleLbl="node0" presStyleIdx="1" presStyleCnt="2"/>
      <dgm:spPr/>
    </dgm:pt>
    <dgm:pt modelId="{7D8AEFE7-6987-40EF-BA7E-45006374C60A}" type="pres">
      <dgm:prSet presAssocID="{9253D1DD-D062-4E4F-9096-CDB4F0F15B9F}" presName="text" presStyleLbl="fgAcc0" presStyleIdx="1" presStyleCnt="2">
        <dgm:presLayoutVars>
          <dgm:chPref val="3"/>
        </dgm:presLayoutVars>
      </dgm:prSet>
      <dgm:spPr/>
    </dgm:pt>
    <dgm:pt modelId="{303F9A65-0510-4E69-83DB-7B7F0AB1D4D0}" type="pres">
      <dgm:prSet presAssocID="{9253D1DD-D062-4E4F-9096-CDB4F0F15B9F}" presName="hierChild2" presStyleCnt="0"/>
      <dgm:spPr/>
    </dgm:pt>
  </dgm:ptLst>
  <dgm:cxnLst>
    <dgm:cxn modelId="{8216BD17-4FE6-4B7D-86CD-184830AC75BD}" type="presOf" srcId="{F183E5D0-D02E-4384-A7DF-F3C0032EA4C6}" destId="{59247741-13E2-4FFB-9C7C-9D5CB52EE9BE}" srcOrd="0" destOrd="0" presId="urn:microsoft.com/office/officeart/2005/8/layout/hierarchy1"/>
    <dgm:cxn modelId="{C8B44D1B-7EE9-4388-BDDD-2B5171D47D4E}" type="presOf" srcId="{9253D1DD-D062-4E4F-9096-CDB4F0F15B9F}" destId="{7D8AEFE7-6987-40EF-BA7E-45006374C60A}" srcOrd="0" destOrd="0" presId="urn:microsoft.com/office/officeart/2005/8/layout/hierarchy1"/>
    <dgm:cxn modelId="{857A7347-F558-474F-810C-D2828EB75DBD}" srcId="{F183E5D0-D02E-4384-A7DF-F3C0032EA4C6}" destId="{8391EAA5-750A-4816-8AF2-AA4D2DF759CD}" srcOrd="0" destOrd="0" parTransId="{3CD9960F-9693-4264-B089-4587D333A80D}" sibTransId="{875F2C51-5A88-4E8B-8481-EC6A5D09EFC7}"/>
    <dgm:cxn modelId="{FF5F66BA-DAA2-434A-8733-58574EDB5621}" srcId="{F183E5D0-D02E-4384-A7DF-F3C0032EA4C6}" destId="{9253D1DD-D062-4E4F-9096-CDB4F0F15B9F}" srcOrd="1" destOrd="0" parTransId="{0F95BF9B-87A4-4006-A69F-616D7655C5BE}" sibTransId="{CA45E5BD-6FDF-433C-8415-0A2F8527C28E}"/>
    <dgm:cxn modelId="{C314A3E0-A223-471A-B017-AAC543FBED36}" type="presOf" srcId="{8391EAA5-750A-4816-8AF2-AA4D2DF759CD}" destId="{43865AB1-A684-4EF2-BF45-D201D06B67D7}" srcOrd="0" destOrd="0" presId="urn:microsoft.com/office/officeart/2005/8/layout/hierarchy1"/>
    <dgm:cxn modelId="{E68BAEAA-14C4-4B8F-B119-7D659D28DEDB}" type="presParOf" srcId="{59247741-13E2-4FFB-9C7C-9D5CB52EE9BE}" destId="{BE1B41F3-35DB-49A0-AE10-88FA1BD2FDD7}" srcOrd="0" destOrd="0" presId="urn:microsoft.com/office/officeart/2005/8/layout/hierarchy1"/>
    <dgm:cxn modelId="{0B522DAB-1A83-4D55-B907-F014542A26C0}" type="presParOf" srcId="{BE1B41F3-35DB-49A0-AE10-88FA1BD2FDD7}" destId="{23C74211-098C-458F-8668-2612398B9C41}" srcOrd="0" destOrd="0" presId="urn:microsoft.com/office/officeart/2005/8/layout/hierarchy1"/>
    <dgm:cxn modelId="{79B01D56-41B7-4B63-946A-24C437EB1E07}" type="presParOf" srcId="{23C74211-098C-458F-8668-2612398B9C41}" destId="{D4F13CBA-AABA-4549-9FB5-45E555DC1614}" srcOrd="0" destOrd="0" presId="urn:microsoft.com/office/officeart/2005/8/layout/hierarchy1"/>
    <dgm:cxn modelId="{4350B955-1756-497D-BCDB-59DA3B028980}" type="presParOf" srcId="{23C74211-098C-458F-8668-2612398B9C41}" destId="{43865AB1-A684-4EF2-BF45-D201D06B67D7}" srcOrd="1" destOrd="0" presId="urn:microsoft.com/office/officeart/2005/8/layout/hierarchy1"/>
    <dgm:cxn modelId="{1DD945DA-8277-4C82-ADF5-1F280BF6DD22}" type="presParOf" srcId="{BE1B41F3-35DB-49A0-AE10-88FA1BD2FDD7}" destId="{81813A62-C269-423A-84B4-E6AB49F29D1D}" srcOrd="1" destOrd="0" presId="urn:microsoft.com/office/officeart/2005/8/layout/hierarchy1"/>
    <dgm:cxn modelId="{DDA7EE3C-248D-4376-877B-1CBE5D953C00}" type="presParOf" srcId="{59247741-13E2-4FFB-9C7C-9D5CB52EE9BE}" destId="{626175CD-658B-4B33-B0E0-70AE6ADB36D0}" srcOrd="1" destOrd="0" presId="urn:microsoft.com/office/officeart/2005/8/layout/hierarchy1"/>
    <dgm:cxn modelId="{22164752-5056-4A00-A06F-8B16F29D038A}" type="presParOf" srcId="{626175CD-658B-4B33-B0E0-70AE6ADB36D0}" destId="{FD5016F1-15A3-4B97-B7B9-D6A39C62BF87}" srcOrd="0" destOrd="0" presId="urn:microsoft.com/office/officeart/2005/8/layout/hierarchy1"/>
    <dgm:cxn modelId="{FEB43066-4261-4DB6-AC8E-71B7EBF6DA2A}" type="presParOf" srcId="{FD5016F1-15A3-4B97-B7B9-D6A39C62BF87}" destId="{55B435B8-DE10-4CF6-966B-D0EE2777C175}" srcOrd="0" destOrd="0" presId="urn:microsoft.com/office/officeart/2005/8/layout/hierarchy1"/>
    <dgm:cxn modelId="{60AA481F-D843-44FE-8ABF-F8E9071C269F}" type="presParOf" srcId="{FD5016F1-15A3-4B97-B7B9-D6A39C62BF87}" destId="{7D8AEFE7-6987-40EF-BA7E-45006374C60A}" srcOrd="1" destOrd="0" presId="urn:microsoft.com/office/officeart/2005/8/layout/hierarchy1"/>
    <dgm:cxn modelId="{ABC43CD9-BB6D-4DF0-AAA2-206A52FF3E7F}" type="presParOf" srcId="{626175CD-658B-4B33-B0E0-70AE6ADB36D0}" destId="{303F9A65-0510-4E69-83DB-7B7F0AB1D4D0}"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AAF44F0B-C937-4625-BFCE-FAA759892A24}" type="doc">
      <dgm:prSet loTypeId="urn:microsoft.com/office/officeart/2005/8/layout/lProcess1" loCatId="process" qsTypeId="urn:microsoft.com/office/officeart/2005/8/quickstyle/simple5" qsCatId="simple" csTypeId="urn:microsoft.com/office/officeart/2005/8/colors/colorful1" csCatId="colorful" phldr="1"/>
      <dgm:spPr/>
      <dgm:t>
        <a:bodyPr/>
        <a:lstStyle/>
        <a:p>
          <a:endParaRPr lang="en-US"/>
        </a:p>
      </dgm:t>
    </dgm:pt>
    <dgm:pt modelId="{22A60F5B-6FD4-4292-931B-D3D426F51314}">
      <dgm:prSet custT="1"/>
      <dgm:spPr>
        <a:solidFill>
          <a:schemeClr val="accent2"/>
        </a:solidFill>
        <a:ln>
          <a:solidFill>
            <a:schemeClr val="accent2"/>
          </a:solidFill>
        </a:ln>
        <a:effectLst/>
        <a:scene3d>
          <a:camera prst="orthographicFront">
            <a:rot lat="0" lon="0" rev="0"/>
          </a:camera>
          <a:lightRig rig="threePt" dir="t">
            <a:rot lat="0" lon="0" rev="1200000"/>
          </a:lightRig>
        </a:scene3d>
        <a:sp3d/>
      </dgm:spPr>
      <dgm:t>
        <a:bodyPr/>
        <a:lstStyle/>
        <a:p>
          <a:r>
            <a:rPr lang="en-US" sz="3200" dirty="0">
              <a:solidFill>
                <a:schemeClr val="accent1"/>
              </a:solidFill>
            </a:rPr>
            <a:t>2024</a:t>
          </a:r>
        </a:p>
      </dgm:t>
    </dgm:pt>
    <dgm:pt modelId="{9C1A376A-E60E-4ED1-9C4E-75CD716BD1BF}" type="parTrans" cxnId="{1AB60ED8-7A86-4C90-81A3-4E179718FFA1}">
      <dgm:prSet/>
      <dgm:spPr/>
      <dgm:t>
        <a:bodyPr/>
        <a:lstStyle/>
        <a:p>
          <a:endParaRPr lang="en-US"/>
        </a:p>
      </dgm:t>
    </dgm:pt>
    <dgm:pt modelId="{57A6D405-168F-4CC1-BC73-6A04709FCE6A}" type="sibTrans" cxnId="{1AB60ED8-7A86-4C90-81A3-4E179718FFA1}">
      <dgm:prSet/>
      <dgm:spPr/>
      <dgm:t>
        <a:bodyPr/>
        <a:lstStyle/>
        <a:p>
          <a:endParaRPr lang="en-US"/>
        </a:p>
      </dgm:t>
    </dgm:pt>
    <dgm:pt modelId="{32513ADE-DEA1-4B5B-89CA-DC49289B9AFF}">
      <dgm:prSet custT="1"/>
      <dgm:spPr>
        <a:solidFill>
          <a:srgbClr val="C2EAEA"/>
        </a:solidFill>
        <a:ln w="28575" cap="flat" cmpd="sng" algn="ctr">
          <a:solidFill>
            <a:srgbClr val="C2EAEA"/>
          </a:solidFill>
          <a:prstDash val="solid"/>
          <a:round/>
          <a:headEnd type="none" w="med" len="med"/>
          <a:tailEnd type="none" w="med" len="med"/>
        </a:ln>
        <a:effectLst/>
      </dgm:spPr>
      <dgm:t>
        <a:bodyPr/>
        <a:lstStyle/>
        <a:p>
          <a:r>
            <a:rPr lang="en-US" sz="2000" dirty="0"/>
            <a:t>For existing awards entered into before October 1, 2024, federal agencies are strongly encouraged to apply the 2024 revisions to any amendment's agencies enter into on or after October 1, 2024. </a:t>
          </a:r>
        </a:p>
      </dgm:t>
    </dgm:pt>
    <dgm:pt modelId="{47E80007-E8AE-4770-843A-06E9C0E47109}" type="parTrans" cxnId="{96B26B3E-12A1-4EDE-A359-A2E66141750A}">
      <dgm:prSet/>
      <dgm:spPr>
        <a:solidFill>
          <a:schemeClr val="accent2"/>
        </a:solidFill>
        <a:ln>
          <a:noFill/>
        </a:ln>
        <a:effectLst/>
        <a:scene3d>
          <a:camera prst="orthographicFront">
            <a:rot lat="0" lon="0" rev="0"/>
          </a:camera>
          <a:lightRig rig="threePt" dir="t">
            <a:rot lat="0" lon="0" rev="1200000"/>
          </a:lightRig>
        </a:scene3d>
        <a:sp3d/>
      </dgm:spPr>
      <dgm:t>
        <a:bodyPr/>
        <a:lstStyle/>
        <a:p>
          <a:endParaRPr lang="en-US"/>
        </a:p>
      </dgm:t>
    </dgm:pt>
    <dgm:pt modelId="{BE82114F-AD28-43D8-A8B8-5E5E2A6F9448}" type="sibTrans" cxnId="{96B26B3E-12A1-4EDE-A359-A2E66141750A}">
      <dgm:prSet/>
      <dgm:spPr/>
      <dgm:t>
        <a:bodyPr/>
        <a:lstStyle/>
        <a:p>
          <a:endParaRPr lang="en-US"/>
        </a:p>
      </dgm:t>
    </dgm:pt>
    <dgm:pt modelId="{5E756450-6CE2-4075-B1C9-BF91962B3768}">
      <dgm:prSet custT="1"/>
      <dgm:spPr>
        <a:solidFill>
          <a:schemeClr val="accent5"/>
        </a:solidFill>
        <a:ln>
          <a:solidFill>
            <a:schemeClr val="accent5"/>
          </a:solidFill>
        </a:ln>
        <a:effectLst/>
        <a:scene3d>
          <a:camera prst="orthographicFront">
            <a:rot lat="0" lon="0" rev="0"/>
          </a:camera>
          <a:lightRig rig="threePt" dir="t">
            <a:rot lat="0" lon="0" rev="1200000"/>
          </a:lightRig>
        </a:scene3d>
        <a:sp3d/>
      </dgm:spPr>
      <dgm:t>
        <a:bodyPr/>
        <a:lstStyle/>
        <a:p>
          <a:r>
            <a:rPr lang="en-US" sz="3200" dirty="0">
              <a:solidFill>
                <a:schemeClr val="accent1"/>
              </a:solidFill>
            </a:rPr>
            <a:t>2025</a:t>
          </a:r>
        </a:p>
      </dgm:t>
    </dgm:pt>
    <dgm:pt modelId="{FE470A62-E1A9-4A63-9E20-1591CD23EB94}" type="parTrans" cxnId="{03710E62-8ABC-4702-8FA1-914C0071EAF1}">
      <dgm:prSet/>
      <dgm:spPr/>
      <dgm:t>
        <a:bodyPr/>
        <a:lstStyle/>
        <a:p>
          <a:endParaRPr lang="en-US"/>
        </a:p>
      </dgm:t>
    </dgm:pt>
    <dgm:pt modelId="{9090009A-4D4B-4209-8E74-8CDF66EFD25E}" type="sibTrans" cxnId="{03710E62-8ABC-4702-8FA1-914C0071EAF1}">
      <dgm:prSet/>
      <dgm:spPr/>
      <dgm:t>
        <a:bodyPr/>
        <a:lstStyle/>
        <a:p>
          <a:endParaRPr lang="en-US"/>
        </a:p>
      </dgm:t>
    </dgm:pt>
    <dgm:pt modelId="{72DC5C20-3D20-4F82-9127-BBB84A6C18EA}">
      <dgm:prSet custT="1"/>
      <dgm:spPr>
        <a:solidFill>
          <a:schemeClr val="accent5">
            <a:lumMod val="20000"/>
            <a:lumOff val="80000"/>
            <a:alpha val="90000"/>
          </a:schemeClr>
        </a:solidFill>
        <a:effectLst/>
      </dgm:spPr>
      <dgm:t>
        <a:bodyPr/>
        <a:lstStyle/>
        <a:p>
          <a:r>
            <a:rPr lang="en-US" sz="2000" dirty="0"/>
            <a:t>OMB also encourages agencies to amend existing awards for this purpose if the awards will extend into FY 2025 or beyond. </a:t>
          </a:r>
        </a:p>
      </dgm:t>
    </dgm:pt>
    <dgm:pt modelId="{0E50F92A-980C-4E0E-895C-FAC96A5548A1}" type="parTrans" cxnId="{9C74B2AC-D0B3-4571-B3A1-3A43111421BD}">
      <dgm:prSet/>
      <dgm:spPr>
        <a:solidFill>
          <a:schemeClr val="accent5"/>
        </a:solidFill>
        <a:ln>
          <a:noFill/>
        </a:ln>
        <a:effectLst/>
        <a:scene3d>
          <a:camera prst="orthographicFront">
            <a:rot lat="0" lon="0" rev="0"/>
          </a:camera>
          <a:lightRig rig="threePt" dir="t">
            <a:rot lat="0" lon="0" rev="1200000"/>
          </a:lightRig>
        </a:scene3d>
        <a:sp3d/>
      </dgm:spPr>
      <dgm:t>
        <a:bodyPr/>
        <a:lstStyle/>
        <a:p>
          <a:endParaRPr lang="en-US"/>
        </a:p>
      </dgm:t>
    </dgm:pt>
    <dgm:pt modelId="{5DCDF21C-B932-4C59-ADCA-6D15DF567DE0}" type="sibTrans" cxnId="{9C74B2AC-D0B3-4571-B3A1-3A43111421BD}">
      <dgm:prSet/>
      <dgm:spPr/>
      <dgm:t>
        <a:bodyPr/>
        <a:lstStyle/>
        <a:p>
          <a:endParaRPr lang="en-US"/>
        </a:p>
      </dgm:t>
    </dgm:pt>
    <dgm:pt modelId="{E531E74F-70BA-4781-91E2-91BA466763B5}" type="pres">
      <dgm:prSet presAssocID="{AAF44F0B-C937-4625-BFCE-FAA759892A24}" presName="Name0" presStyleCnt="0">
        <dgm:presLayoutVars>
          <dgm:dir/>
          <dgm:animLvl val="lvl"/>
          <dgm:resizeHandles val="exact"/>
        </dgm:presLayoutVars>
      </dgm:prSet>
      <dgm:spPr/>
    </dgm:pt>
    <dgm:pt modelId="{ECFE80F3-A3F3-4989-8903-51D8017AB047}" type="pres">
      <dgm:prSet presAssocID="{22A60F5B-6FD4-4292-931B-D3D426F51314}" presName="vertFlow" presStyleCnt="0"/>
      <dgm:spPr/>
    </dgm:pt>
    <dgm:pt modelId="{299F1F86-AD49-465D-9CD9-41EEDB5B999B}" type="pres">
      <dgm:prSet presAssocID="{22A60F5B-6FD4-4292-931B-D3D426F51314}" presName="header" presStyleLbl="node1" presStyleIdx="0" presStyleCnt="2" custLinFactY="-3410" custLinFactNeighborX="-436" custLinFactNeighborY="-100000"/>
      <dgm:spPr/>
    </dgm:pt>
    <dgm:pt modelId="{BB81B637-E1C1-4CB9-9F04-73793648CB08}" type="pres">
      <dgm:prSet presAssocID="{47E80007-E8AE-4770-843A-06E9C0E47109}" presName="parTrans" presStyleLbl="sibTrans2D1" presStyleIdx="0" presStyleCnt="2" custScaleX="214478" custScaleY="432019"/>
      <dgm:spPr/>
    </dgm:pt>
    <dgm:pt modelId="{44F8095E-65ED-402B-A71A-808160769181}" type="pres">
      <dgm:prSet presAssocID="{32513ADE-DEA1-4B5B-89CA-DC49289B9AFF}" presName="child" presStyleLbl="alignAccFollowNode1" presStyleIdx="0" presStyleCnt="2" custScaleY="228362">
        <dgm:presLayoutVars>
          <dgm:chMax val="0"/>
          <dgm:bulletEnabled val="1"/>
        </dgm:presLayoutVars>
      </dgm:prSet>
      <dgm:spPr/>
    </dgm:pt>
    <dgm:pt modelId="{F7A48E8D-A6AD-414E-9F0F-6B14EDF129FF}" type="pres">
      <dgm:prSet presAssocID="{22A60F5B-6FD4-4292-931B-D3D426F51314}" presName="hSp" presStyleCnt="0"/>
      <dgm:spPr/>
    </dgm:pt>
    <dgm:pt modelId="{9C577507-3CA1-473D-B03B-6E3C96F74A91}" type="pres">
      <dgm:prSet presAssocID="{5E756450-6CE2-4075-B1C9-BF91962B3768}" presName="vertFlow" presStyleCnt="0"/>
      <dgm:spPr/>
    </dgm:pt>
    <dgm:pt modelId="{CFD00128-7DB3-45CA-9DBF-9BAAACA3B6FF}" type="pres">
      <dgm:prSet presAssocID="{5E756450-6CE2-4075-B1C9-BF91962B3768}" presName="header" presStyleLbl="node1" presStyleIdx="1" presStyleCnt="2" custLinFactY="-8647" custLinFactNeighborX="-1933" custLinFactNeighborY="-100000"/>
      <dgm:spPr/>
    </dgm:pt>
    <dgm:pt modelId="{DCB6F8A5-3742-4116-94BA-F6201DA7B817}" type="pres">
      <dgm:prSet presAssocID="{0E50F92A-980C-4E0E-895C-FAC96A5548A1}" presName="parTrans" presStyleLbl="sibTrans2D1" presStyleIdx="1" presStyleCnt="2" custAng="127399" custScaleX="214331" custScaleY="434975"/>
      <dgm:spPr/>
    </dgm:pt>
    <dgm:pt modelId="{72E14986-133D-4BC2-B247-9816C3EF4727}" type="pres">
      <dgm:prSet presAssocID="{72DC5C20-3D20-4F82-9127-BBB84A6C18EA}" presName="child" presStyleLbl="alignAccFollowNode1" presStyleIdx="1" presStyleCnt="2" custScaleY="228362">
        <dgm:presLayoutVars>
          <dgm:chMax val="0"/>
          <dgm:bulletEnabled val="1"/>
        </dgm:presLayoutVars>
      </dgm:prSet>
      <dgm:spPr/>
    </dgm:pt>
  </dgm:ptLst>
  <dgm:cxnLst>
    <dgm:cxn modelId="{D278782F-D787-4B64-9731-7A6AA67A728C}" type="presOf" srcId="{5E756450-6CE2-4075-B1C9-BF91962B3768}" destId="{CFD00128-7DB3-45CA-9DBF-9BAAACA3B6FF}" srcOrd="0" destOrd="0" presId="urn:microsoft.com/office/officeart/2005/8/layout/lProcess1"/>
    <dgm:cxn modelId="{96B26B3E-12A1-4EDE-A359-A2E66141750A}" srcId="{22A60F5B-6FD4-4292-931B-D3D426F51314}" destId="{32513ADE-DEA1-4B5B-89CA-DC49289B9AFF}" srcOrd="0" destOrd="0" parTransId="{47E80007-E8AE-4770-843A-06E9C0E47109}" sibTransId="{BE82114F-AD28-43D8-A8B8-5E5E2A6F9448}"/>
    <dgm:cxn modelId="{03710E62-8ABC-4702-8FA1-914C0071EAF1}" srcId="{AAF44F0B-C937-4625-BFCE-FAA759892A24}" destId="{5E756450-6CE2-4075-B1C9-BF91962B3768}" srcOrd="1" destOrd="0" parTransId="{FE470A62-E1A9-4A63-9E20-1591CD23EB94}" sibTransId="{9090009A-4D4B-4209-8E74-8CDF66EFD25E}"/>
    <dgm:cxn modelId="{342F1B6F-F5F4-456E-872F-8332FFD22D4F}" type="presOf" srcId="{0E50F92A-980C-4E0E-895C-FAC96A5548A1}" destId="{DCB6F8A5-3742-4116-94BA-F6201DA7B817}" srcOrd="0" destOrd="0" presId="urn:microsoft.com/office/officeart/2005/8/layout/lProcess1"/>
    <dgm:cxn modelId="{4F9E3E8A-78A9-4988-9473-F65916DBB2C1}" type="presOf" srcId="{72DC5C20-3D20-4F82-9127-BBB84A6C18EA}" destId="{72E14986-133D-4BC2-B247-9816C3EF4727}" srcOrd="0" destOrd="0" presId="urn:microsoft.com/office/officeart/2005/8/layout/lProcess1"/>
    <dgm:cxn modelId="{9C74B2AC-D0B3-4571-B3A1-3A43111421BD}" srcId="{5E756450-6CE2-4075-B1C9-BF91962B3768}" destId="{72DC5C20-3D20-4F82-9127-BBB84A6C18EA}" srcOrd="0" destOrd="0" parTransId="{0E50F92A-980C-4E0E-895C-FAC96A5548A1}" sibTransId="{5DCDF21C-B932-4C59-ADCA-6D15DF567DE0}"/>
    <dgm:cxn modelId="{B7E537C1-9A7D-4887-8581-248F7CEBA127}" type="presOf" srcId="{22A60F5B-6FD4-4292-931B-D3D426F51314}" destId="{299F1F86-AD49-465D-9CD9-41EEDB5B999B}" srcOrd="0" destOrd="0" presId="urn:microsoft.com/office/officeart/2005/8/layout/lProcess1"/>
    <dgm:cxn modelId="{1AB60ED8-7A86-4C90-81A3-4E179718FFA1}" srcId="{AAF44F0B-C937-4625-BFCE-FAA759892A24}" destId="{22A60F5B-6FD4-4292-931B-D3D426F51314}" srcOrd="0" destOrd="0" parTransId="{9C1A376A-E60E-4ED1-9C4E-75CD716BD1BF}" sibTransId="{57A6D405-168F-4CC1-BC73-6A04709FCE6A}"/>
    <dgm:cxn modelId="{E67EC1DB-5E76-4634-A022-D6734E8D3B0E}" type="presOf" srcId="{AAF44F0B-C937-4625-BFCE-FAA759892A24}" destId="{E531E74F-70BA-4781-91E2-91BA466763B5}" srcOrd="0" destOrd="0" presId="urn:microsoft.com/office/officeart/2005/8/layout/lProcess1"/>
    <dgm:cxn modelId="{FE8722DD-D19C-4279-8FA6-0280007DBC35}" type="presOf" srcId="{47E80007-E8AE-4770-843A-06E9C0E47109}" destId="{BB81B637-E1C1-4CB9-9F04-73793648CB08}" srcOrd="0" destOrd="0" presId="urn:microsoft.com/office/officeart/2005/8/layout/lProcess1"/>
    <dgm:cxn modelId="{C5CCB3FB-BF8C-4C92-9F81-92DF3D36E6B8}" type="presOf" srcId="{32513ADE-DEA1-4B5B-89CA-DC49289B9AFF}" destId="{44F8095E-65ED-402B-A71A-808160769181}" srcOrd="0" destOrd="0" presId="urn:microsoft.com/office/officeart/2005/8/layout/lProcess1"/>
    <dgm:cxn modelId="{268DFFF3-9AB6-41FC-91E5-E8F44F38F9A9}" type="presParOf" srcId="{E531E74F-70BA-4781-91E2-91BA466763B5}" destId="{ECFE80F3-A3F3-4989-8903-51D8017AB047}" srcOrd="0" destOrd="0" presId="urn:microsoft.com/office/officeart/2005/8/layout/lProcess1"/>
    <dgm:cxn modelId="{626C00AB-49C3-4A54-90F7-4F97281EA9F4}" type="presParOf" srcId="{ECFE80F3-A3F3-4989-8903-51D8017AB047}" destId="{299F1F86-AD49-465D-9CD9-41EEDB5B999B}" srcOrd="0" destOrd="0" presId="urn:microsoft.com/office/officeart/2005/8/layout/lProcess1"/>
    <dgm:cxn modelId="{5AC63EBB-0BE9-4B2F-B90A-A733A6251BBE}" type="presParOf" srcId="{ECFE80F3-A3F3-4989-8903-51D8017AB047}" destId="{BB81B637-E1C1-4CB9-9F04-73793648CB08}" srcOrd="1" destOrd="0" presId="urn:microsoft.com/office/officeart/2005/8/layout/lProcess1"/>
    <dgm:cxn modelId="{C68D4801-9CC5-4335-8F3E-4D3DBD928771}" type="presParOf" srcId="{ECFE80F3-A3F3-4989-8903-51D8017AB047}" destId="{44F8095E-65ED-402B-A71A-808160769181}" srcOrd="2" destOrd="0" presId="urn:microsoft.com/office/officeart/2005/8/layout/lProcess1"/>
    <dgm:cxn modelId="{7F0FF9A1-F4E4-487F-A636-C6AAE014CC8B}" type="presParOf" srcId="{E531E74F-70BA-4781-91E2-91BA466763B5}" destId="{F7A48E8D-A6AD-414E-9F0F-6B14EDF129FF}" srcOrd="1" destOrd="0" presId="urn:microsoft.com/office/officeart/2005/8/layout/lProcess1"/>
    <dgm:cxn modelId="{815DEA5A-DFAB-4097-B048-8365E4FBF11C}" type="presParOf" srcId="{E531E74F-70BA-4781-91E2-91BA466763B5}" destId="{9C577507-3CA1-473D-B03B-6E3C96F74A91}" srcOrd="2" destOrd="0" presId="urn:microsoft.com/office/officeart/2005/8/layout/lProcess1"/>
    <dgm:cxn modelId="{2E7CC98A-0092-4DD6-8D05-A64EA5BB29C1}" type="presParOf" srcId="{9C577507-3CA1-473D-B03B-6E3C96F74A91}" destId="{CFD00128-7DB3-45CA-9DBF-9BAAACA3B6FF}" srcOrd="0" destOrd="0" presId="urn:microsoft.com/office/officeart/2005/8/layout/lProcess1"/>
    <dgm:cxn modelId="{64870690-A2C7-4B7D-9E35-2927C14EDC43}" type="presParOf" srcId="{9C577507-3CA1-473D-B03B-6E3C96F74A91}" destId="{DCB6F8A5-3742-4116-94BA-F6201DA7B817}" srcOrd="1" destOrd="0" presId="urn:microsoft.com/office/officeart/2005/8/layout/lProcess1"/>
    <dgm:cxn modelId="{C41EE579-1DBA-4790-93E3-AB6378D21C9D}" type="presParOf" srcId="{9C577507-3CA1-473D-B03B-6E3C96F74A91}" destId="{72E14986-133D-4BC2-B247-9816C3EF4727}" srcOrd="2"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A31069A0-DD08-469C-A908-407F885B9A51}"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7735EA72-25ED-4273-93AA-C9A39DF4C0C6}">
      <dgm:prSet custT="1"/>
      <dgm:spPr/>
      <dgm:t>
        <a:bodyPr/>
        <a:lstStyle/>
        <a:p>
          <a:r>
            <a:rPr lang="en-US" sz="2000" dirty="0"/>
            <a:t>2024 revisions will generally apply prospectively to activities on or after the date of the amendment.</a:t>
          </a:r>
        </a:p>
      </dgm:t>
    </dgm:pt>
    <dgm:pt modelId="{3E8A8046-83FF-48CA-ABDE-BC2AAB38C915}" type="parTrans" cxnId="{0BE86B30-1E13-48E5-B349-A422F240CDBA}">
      <dgm:prSet/>
      <dgm:spPr/>
      <dgm:t>
        <a:bodyPr/>
        <a:lstStyle/>
        <a:p>
          <a:endParaRPr lang="en-US"/>
        </a:p>
      </dgm:t>
    </dgm:pt>
    <dgm:pt modelId="{DEBE8723-2207-4860-AC8E-351413FB28DB}" type="sibTrans" cxnId="{0BE86B30-1E13-48E5-B349-A422F240CDBA}">
      <dgm:prSet/>
      <dgm:spPr/>
      <dgm:t>
        <a:bodyPr/>
        <a:lstStyle/>
        <a:p>
          <a:endParaRPr lang="en-US"/>
        </a:p>
      </dgm:t>
    </dgm:pt>
    <dgm:pt modelId="{1837D2FA-8ED5-4110-87C4-1D3220C54367}">
      <dgm:prSet custT="1"/>
      <dgm:spPr/>
      <dgm:t>
        <a:bodyPr/>
        <a:lstStyle/>
        <a:p>
          <a:r>
            <a:rPr lang="en-US" sz="1800" dirty="0"/>
            <a:t>Agencies may never retroactively apply the 2024 revisions to past activities that preceded the effective date of the amendment if doing so would impose additional substantive requirements on recipients (such as requirements increasing burden).</a:t>
          </a:r>
        </a:p>
      </dgm:t>
    </dgm:pt>
    <dgm:pt modelId="{4CC0E535-265B-4F66-9427-7A4D3966F420}" type="parTrans" cxnId="{5ECC938C-B725-4AB6-81AC-0E28AB7396FD}">
      <dgm:prSet/>
      <dgm:spPr/>
      <dgm:t>
        <a:bodyPr/>
        <a:lstStyle/>
        <a:p>
          <a:endParaRPr lang="en-US"/>
        </a:p>
      </dgm:t>
    </dgm:pt>
    <dgm:pt modelId="{C868EFEA-1B0F-4BF6-9C5D-C3B1CC0B15DB}" type="sibTrans" cxnId="{5ECC938C-B725-4AB6-81AC-0E28AB7396FD}">
      <dgm:prSet/>
      <dgm:spPr/>
      <dgm:t>
        <a:bodyPr/>
        <a:lstStyle/>
        <a:p>
          <a:endParaRPr lang="en-US"/>
        </a:p>
      </dgm:t>
    </dgm:pt>
    <dgm:pt modelId="{5CF5AB7F-AC83-4DDD-83B0-83C17C4FBDE5}" type="pres">
      <dgm:prSet presAssocID="{A31069A0-DD08-469C-A908-407F885B9A51}" presName="root" presStyleCnt="0">
        <dgm:presLayoutVars>
          <dgm:dir/>
          <dgm:resizeHandles val="exact"/>
        </dgm:presLayoutVars>
      </dgm:prSet>
      <dgm:spPr/>
    </dgm:pt>
    <dgm:pt modelId="{5C17EF96-7763-4023-90EF-3E7C4732E690}" type="pres">
      <dgm:prSet presAssocID="{7735EA72-25ED-4273-93AA-C9A39DF4C0C6}" presName="compNode" presStyleCnt="0"/>
      <dgm:spPr/>
    </dgm:pt>
    <dgm:pt modelId="{18ECDECC-AC18-4866-AF58-C0D074B25D9A}" type="pres">
      <dgm:prSet presAssocID="{7735EA72-25ED-4273-93AA-C9A39DF4C0C6}" presName="bgRect" presStyleLbl="bgShp" presStyleIdx="0" presStyleCnt="2"/>
      <dgm:spPr/>
    </dgm:pt>
    <dgm:pt modelId="{B011AD04-44FE-49A4-8FAE-9CA434617F74}" type="pres">
      <dgm:prSet presAssocID="{7735EA72-25ED-4273-93AA-C9A39DF4C0C6}" presName="iconRect" presStyleLbl="node1" presStyleIdx="0" presStyleCnt="2"/>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5480" t="1919" r="7536" b="4138"/>
          </a:stretch>
        </a:blipFill>
        <a:ln>
          <a:noFill/>
        </a:ln>
      </dgm:spPr>
      <dgm:extLst>
        <a:ext uri="{E40237B7-FDA0-4F09-8148-C483321AD2D9}">
          <dgm14:cNvPr xmlns:dgm14="http://schemas.microsoft.com/office/drawing/2010/diagram" id="0" name="" descr="Gavel"/>
        </a:ext>
      </dgm:extLst>
    </dgm:pt>
    <dgm:pt modelId="{E19168FD-0EB6-484E-9942-CE821608560E}" type="pres">
      <dgm:prSet presAssocID="{7735EA72-25ED-4273-93AA-C9A39DF4C0C6}" presName="spaceRect" presStyleCnt="0"/>
      <dgm:spPr/>
    </dgm:pt>
    <dgm:pt modelId="{DD03CA74-1711-445C-8A62-E5FD1449D352}" type="pres">
      <dgm:prSet presAssocID="{7735EA72-25ED-4273-93AA-C9A39DF4C0C6}" presName="parTx" presStyleLbl="revTx" presStyleIdx="0" presStyleCnt="2">
        <dgm:presLayoutVars>
          <dgm:chMax val="0"/>
          <dgm:chPref val="0"/>
        </dgm:presLayoutVars>
      </dgm:prSet>
      <dgm:spPr/>
    </dgm:pt>
    <dgm:pt modelId="{8DD5956A-00D5-4B52-809A-D3C27CFF66AC}" type="pres">
      <dgm:prSet presAssocID="{DEBE8723-2207-4860-AC8E-351413FB28DB}" presName="sibTrans" presStyleCnt="0"/>
      <dgm:spPr/>
    </dgm:pt>
    <dgm:pt modelId="{C984681A-E276-42D8-B688-BE321A286EC2}" type="pres">
      <dgm:prSet presAssocID="{1837D2FA-8ED5-4110-87C4-1D3220C54367}" presName="compNode" presStyleCnt="0"/>
      <dgm:spPr/>
    </dgm:pt>
    <dgm:pt modelId="{78270AF3-F1F1-4BBC-98F8-B65BAFCC3FDD}" type="pres">
      <dgm:prSet presAssocID="{1837D2FA-8ED5-4110-87C4-1D3220C54367}" presName="bgRect" presStyleLbl="bgShp" presStyleIdx="1" presStyleCnt="2"/>
      <dgm:spPr/>
    </dgm:pt>
    <dgm:pt modelId="{0E6EBD21-DCE3-4C2C-B1BA-36719114E0A6}" type="pres">
      <dgm:prSet presAssocID="{1837D2FA-8ED5-4110-87C4-1D3220C54367}" presName="iconRect" presStyleLbl="node1" presStyleIdx="1" presStyleCnt="2"/>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l="-1000" r="-1000"/>
          </a:stretch>
        </a:blipFill>
        <a:ln>
          <a:noFill/>
        </a:ln>
      </dgm:spPr>
      <dgm:extLst>
        <a:ext uri="{E40237B7-FDA0-4F09-8148-C483321AD2D9}">
          <dgm14:cNvPr xmlns:dgm14="http://schemas.microsoft.com/office/drawing/2010/diagram" id="0" name="" descr="Judge"/>
        </a:ext>
      </dgm:extLst>
    </dgm:pt>
    <dgm:pt modelId="{A3FAAC84-ED0F-4682-8682-78EDC9270D03}" type="pres">
      <dgm:prSet presAssocID="{1837D2FA-8ED5-4110-87C4-1D3220C54367}" presName="spaceRect" presStyleCnt="0"/>
      <dgm:spPr/>
    </dgm:pt>
    <dgm:pt modelId="{7E41E335-364A-4D6F-861D-CC0BAEB045B1}" type="pres">
      <dgm:prSet presAssocID="{1837D2FA-8ED5-4110-87C4-1D3220C54367}" presName="parTx" presStyleLbl="revTx" presStyleIdx="1" presStyleCnt="2">
        <dgm:presLayoutVars>
          <dgm:chMax val="0"/>
          <dgm:chPref val="0"/>
        </dgm:presLayoutVars>
      </dgm:prSet>
      <dgm:spPr/>
    </dgm:pt>
  </dgm:ptLst>
  <dgm:cxnLst>
    <dgm:cxn modelId="{0BE86B30-1E13-48E5-B349-A422F240CDBA}" srcId="{A31069A0-DD08-469C-A908-407F885B9A51}" destId="{7735EA72-25ED-4273-93AA-C9A39DF4C0C6}" srcOrd="0" destOrd="0" parTransId="{3E8A8046-83FF-48CA-ABDE-BC2AAB38C915}" sibTransId="{DEBE8723-2207-4860-AC8E-351413FB28DB}"/>
    <dgm:cxn modelId="{3E945164-92CA-4F80-A3ED-67C949D072B1}" type="presOf" srcId="{1837D2FA-8ED5-4110-87C4-1D3220C54367}" destId="{7E41E335-364A-4D6F-861D-CC0BAEB045B1}" srcOrd="0" destOrd="0" presId="urn:microsoft.com/office/officeart/2018/2/layout/IconVerticalSolidList"/>
    <dgm:cxn modelId="{6E22E488-8997-4C46-BBA4-CC9957709526}" type="presOf" srcId="{7735EA72-25ED-4273-93AA-C9A39DF4C0C6}" destId="{DD03CA74-1711-445C-8A62-E5FD1449D352}" srcOrd="0" destOrd="0" presId="urn:microsoft.com/office/officeart/2018/2/layout/IconVerticalSolidList"/>
    <dgm:cxn modelId="{5ECC938C-B725-4AB6-81AC-0E28AB7396FD}" srcId="{A31069A0-DD08-469C-A908-407F885B9A51}" destId="{1837D2FA-8ED5-4110-87C4-1D3220C54367}" srcOrd="1" destOrd="0" parTransId="{4CC0E535-265B-4F66-9427-7A4D3966F420}" sibTransId="{C868EFEA-1B0F-4BF6-9C5D-C3B1CC0B15DB}"/>
    <dgm:cxn modelId="{86E088A4-CFAF-42FE-8DD9-540239380B9F}" type="presOf" srcId="{A31069A0-DD08-469C-A908-407F885B9A51}" destId="{5CF5AB7F-AC83-4DDD-83B0-83C17C4FBDE5}" srcOrd="0" destOrd="0" presId="urn:microsoft.com/office/officeart/2018/2/layout/IconVerticalSolidList"/>
    <dgm:cxn modelId="{D6D4698C-1551-4B24-A0B2-E816D04AF684}" type="presParOf" srcId="{5CF5AB7F-AC83-4DDD-83B0-83C17C4FBDE5}" destId="{5C17EF96-7763-4023-90EF-3E7C4732E690}" srcOrd="0" destOrd="0" presId="urn:microsoft.com/office/officeart/2018/2/layout/IconVerticalSolidList"/>
    <dgm:cxn modelId="{B42767FD-DC8E-4DD6-A09C-7C214B45640C}" type="presParOf" srcId="{5C17EF96-7763-4023-90EF-3E7C4732E690}" destId="{18ECDECC-AC18-4866-AF58-C0D074B25D9A}" srcOrd="0" destOrd="0" presId="urn:microsoft.com/office/officeart/2018/2/layout/IconVerticalSolidList"/>
    <dgm:cxn modelId="{D089E21A-A141-4E06-8685-DB769B5265D2}" type="presParOf" srcId="{5C17EF96-7763-4023-90EF-3E7C4732E690}" destId="{B011AD04-44FE-49A4-8FAE-9CA434617F74}" srcOrd="1" destOrd="0" presId="urn:microsoft.com/office/officeart/2018/2/layout/IconVerticalSolidList"/>
    <dgm:cxn modelId="{9456A316-B916-4E31-84B8-7499993BF428}" type="presParOf" srcId="{5C17EF96-7763-4023-90EF-3E7C4732E690}" destId="{E19168FD-0EB6-484E-9942-CE821608560E}" srcOrd="2" destOrd="0" presId="urn:microsoft.com/office/officeart/2018/2/layout/IconVerticalSolidList"/>
    <dgm:cxn modelId="{A3381EDD-3973-4863-8A47-A71CA7F35B2D}" type="presParOf" srcId="{5C17EF96-7763-4023-90EF-3E7C4732E690}" destId="{DD03CA74-1711-445C-8A62-E5FD1449D352}" srcOrd="3" destOrd="0" presId="urn:microsoft.com/office/officeart/2018/2/layout/IconVerticalSolidList"/>
    <dgm:cxn modelId="{0BCBCFBB-DD61-4B65-92DF-8A442FD4280C}" type="presParOf" srcId="{5CF5AB7F-AC83-4DDD-83B0-83C17C4FBDE5}" destId="{8DD5956A-00D5-4B52-809A-D3C27CFF66AC}" srcOrd="1" destOrd="0" presId="urn:microsoft.com/office/officeart/2018/2/layout/IconVerticalSolidList"/>
    <dgm:cxn modelId="{984F60B1-4F03-4B5B-9A02-AE9BDA75AF3E}" type="presParOf" srcId="{5CF5AB7F-AC83-4DDD-83B0-83C17C4FBDE5}" destId="{C984681A-E276-42D8-B688-BE321A286EC2}" srcOrd="2" destOrd="0" presId="urn:microsoft.com/office/officeart/2018/2/layout/IconVerticalSolidList"/>
    <dgm:cxn modelId="{1C47D34E-8455-401A-A1F9-716C2814DDA2}" type="presParOf" srcId="{C984681A-E276-42D8-B688-BE321A286EC2}" destId="{78270AF3-F1F1-4BBC-98F8-B65BAFCC3FDD}" srcOrd="0" destOrd="0" presId="urn:microsoft.com/office/officeart/2018/2/layout/IconVerticalSolidList"/>
    <dgm:cxn modelId="{17D68D59-010E-4A5D-A32C-326F9BA3D81C}" type="presParOf" srcId="{C984681A-E276-42D8-B688-BE321A286EC2}" destId="{0E6EBD21-DCE3-4C2C-B1BA-36719114E0A6}" srcOrd="1" destOrd="0" presId="urn:microsoft.com/office/officeart/2018/2/layout/IconVerticalSolidList"/>
    <dgm:cxn modelId="{C74F3109-BCF3-441E-9C73-CDF1C75A0CD8}" type="presParOf" srcId="{C984681A-E276-42D8-B688-BE321A286EC2}" destId="{A3FAAC84-ED0F-4682-8682-78EDC9270D03}" srcOrd="2" destOrd="0" presId="urn:microsoft.com/office/officeart/2018/2/layout/IconVerticalSolidList"/>
    <dgm:cxn modelId="{073B70C3-11B8-4C2E-8AE8-ECDA8B9DC90F}" type="presParOf" srcId="{C984681A-E276-42D8-B688-BE321A286EC2}" destId="{7E41E335-364A-4D6F-861D-CC0BAEB045B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F588C095-C5DF-4ED9-9B5D-99822AC5FB1A}" type="doc">
      <dgm:prSet loTypeId="urn:microsoft.com/office/officeart/2005/8/layout/lProcess1" loCatId="process" qsTypeId="urn:microsoft.com/office/officeart/2005/8/quickstyle/simple1" qsCatId="simple" csTypeId="urn:microsoft.com/office/officeart/2005/8/colors/accent2_2" csCatId="accent2" phldr="1"/>
      <dgm:spPr/>
      <dgm:t>
        <a:bodyPr/>
        <a:lstStyle/>
        <a:p>
          <a:endParaRPr lang="en-US"/>
        </a:p>
      </dgm:t>
    </dgm:pt>
    <dgm:pt modelId="{B990E55A-6841-4EAB-A119-7D82B441C31F}">
      <dgm:prSet custT="1"/>
      <dgm:spPr/>
      <dgm:t>
        <a:bodyPr/>
        <a:lstStyle/>
        <a:p>
          <a:r>
            <a:rPr lang="en-US" sz="2000" dirty="0">
              <a:solidFill>
                <a:srgbClr val="2E334E"/>
              </a:solidFill>
            </a:rPr>
            <a:t>If the federal agency and recipient seek to apply only one or more, but not all, provisions of the 2024 revisions to an existing award, the federal agency may consider using its case-by-case exception authority under 2 CFR 200.102(c) as an alternative to formally amending the award. </a:t>
          </a:r>
        </a:p>
      </dgm:t>
    </dgm:pt>
    <dgm:pt modelId="{1EA7B28B-663A-48DF-B2EA-2621BDA7DF79}" type="parTrans" cxnId="{5EC3B264-AC00-4510-9A25-39F6267C76F6}">
      <dgm:prSet/>
      <dgm:spPr/>
      <dgm:t>
        <a:bodyPr/>
        <a:lstStyle/>
        <a:p>
          <a:endParaRPr lang="en-US" sz="1400"/>
        </a:p>
      </dgm:t>
    </dgm:pt>
    <dgm:pt modelId="{AF96B18C-D99F-48DA-8193-CE23DF946B54}" type="sibTrans" cxnId="{5EC3B264-AC00-4510-9A25-39F6267C76F6}">
      <dgm:prSet/>
      <dgm:spPr/>
      <dgm:t>
        <a:bodyPr/>
        <a:lstStyle/>
        <a:p>
          <a:endParaRPr lang="en-US" sz="1400"/>
        </a:p>
      </dgm:t>
    </dgm:pt>
    <dgm:pt modelId="{9ABD7B5D-935F-4DD0-AF35-C4D63646ABE1}">
      <dgm:prSet custT="1"/>
      <dgm:spPr/>
      <dgm:t>
        <a:bodyPr/>
        <a:lstStyle/>
        <a:p>
          <a:r>
            <a:rPr lang="en-US" sz="1800" b="1" dirty="0">
              <a:solidFill>
                <a:srgbClr val="2E334E"/>
              </a:solidFill>
            </a:rPr>
            <a:t>Example: </a:t>
          </a:r>
          <a:r>
            <a:rPr lang="en-US" sz="1800" dirty="0">
              <a:solidFill>
                <a:srgbClr val="2E334E"/>
              </a:solidFill>
            </a:rPr>
            <a:t>Through a properly documented case-by-case exception, a federal agency may allow a recipient to use the new de minimis indirect cost rate for an existing award, which is now available under the 2024 revisions. This would also include using the new definition of modified total direct cost (MTDC).</a:t>
          </a:r>
        </a:p>
      </dgm:t>
    </dgm:pt>
    <dgm:pt modelId="{1C802374-EAF5-40EE-BAE3-820587A7CAF2}" type="parTrans" cxnId="{9FFE93D5-5382-43A0-9A91-33F1737C2D35}">
      <dgm:prSet/>
      <dgm:spPr>
        <a:solidFill>
          <a:schemeClr val="accent2"/>
        </a:solidFill>
      </dgm:spPr>
      <dgm:t>
        <a:bodyPr/>
        <a:lstStyle/>
        <a:p>
          <a:endParaRPr lang="en-US" sz="1400">
            <a:solidFill>
              <a:schemeClr val="accent2"/>
            </a:solidFill>
          </a:endParaRPr>
        </a:p>
      </dgm:t>
    </dgm:pt>
    <dgm:pt modelId="{1BCFA93E-1722-493F-B434-9C1FBCD62BC0}" type="sibTrans" cxnId="{9FFE93D5-5382-43A0-9A91-33F1737C2D35}">
      <dgm:prSet/>
      <dgm:spPr/>
      <dgm:t>
        <a:bodyPr/>
        <a:lstStyle/>
        <a:p>
          <a:endParaRPr lang="en-US" sz="1400"/>
        </a:p>
      </dgm:t>
    </dgm:pt>
    <dgm:pt modelId="{504220E5-9008-4B00-8B97-C49A7D4DEF74}" type="pres">
      <dgm:prSet presAssocID="{F588C095-C5DF-4ED9-9B5D-99822AC5FB1A}" presName="Name0" presStyleCnt="0">
        <dgm:presLayoutVars>
          <dgm:dir/>
          <dgm:animLvl val="lvl"/>
          <dgm:resizeHandles val="exact"/>
        </dgm:presLayoutVars>
      </dgm:prSet>
      <dgm:spPr/>
    </dgm:pt>
    <dgm:pt modelId="{3BE01A95-2407-4464-A2F9-30A5379FF707}" type="pres">
      <dgm:prSet presAssocID="{B990E55A-6841-4EAB-A119-7D82B441C31F}" presName="vertFlow" presStyleCnt="0"/>
      <dgm:spPr/>
    </dgm:pt>
    <dgm:pt modelId="{9C86E55A-DD77-49C8-BCC7-F8C685923EAB}" type="pres">
      <dgm:prSet presAssocID="{B990E55A-6841-4EAB-A119-7D82B441C31F}" presName="header" presStyleLbl="node1" presStyleIdx="0" presStyleCnt="1" custScaleX="106632" custScaleY="109679"/>
      <dgm:spPr/>
    </dgm:pt>
    <dgm:pt modelId="{DC0E97A3-3E92-43FD-91AB-E2BF1AD24072}" type="pres">
      <dgm:prSet presAssocID="{1C802374-EAF5-40EE-BAE3-820587A7CAF2}" presName="parTrans" presStyleLbl="sibTrans2D1" presStyleIdx="0" presStyleCnt="1" custScaleX="167298" custScaleY="267677" custLinFactNeighborX="0" custLinFactNeighborY="-25269"/>
      <dgm:spPr/>
    </dgm:pt>
    <dgm:pt modelId="{ECF7858B-A5DC-4CE5-B937-EAA559374FCE}" type="pres">
      <dgm:prSet presAssocID="{9ABD7B5D-935F-4DD0-AF35-C4D63646ABE1}" presName="child" presStyleLbl="alignAccFollowNode1" presStyleIdx="0" presStyleCnt="1" custScaleX="106632">
        <dgm:presLayoutVars>
          <dgm:chMax val="0"/>
          <dgm:bulletEnabled val="1"/>
        </dgm:presLayoutVars>
      </dgm:prSet>
      <dgm:spPr/>
    </dgm:pt>
  </dgm:ptLst>
  <dgm:cxnLst>
    <dgm:cxn modelId="{505F2B1F-17E4-406A-A69A-3C1857D2A81B}" type="presOf" srcId="{1C802374-EAF5-40EE-BAE3-820587A7CAF2}" destId="{DC0E97A3-3E92-43FD-91AB-E2BF1AD24072}" srcOrd="0" destOrd="0" presId="urn:microsoft.com/office/officeart/2005/8/layout/lProcess1"/>
    <dgm:cxn modelId="{5EC3B264-AC00-4510-9A25-39F6267C76F6}" srcId="{F588C095-C5DF-4ED9-9B5D-99822AC5FB1A}" destId="{B990E55A-6841-4EAB-A119-7D82B441C31F}" srcOrd="0" destOrd="0" parTransId="{1EA7B28B-663A-48DF-B2EA-2621BDA7DF79}" sibTransId="{AF96B18C-D99F-48DA-8193-CE23DF946B54}"/>
    <dgm:cxn modelId="{6324AA93-95AC-4BE2-A54E-0C3A9ABEBCF6}" type="presOf" srcId="{F588C095-C5DF-4ED9-9B5D-99822AC5FB1A}" destId="{504220E5-9008-4B00-8B97-C49A7D4DEF74}" srcOrd="0" destOrd="0" presId="urn:microsoft.com/office/officeart/2005/8/layout/lProcess1"/>
    <dgm:cxn modelId="{9FFE93D5-5382-43A0-9A91-33F1737C2D35}" srcId="{B990E55A-6841-4EAB-A119-7D82B441C31F}" destId="{9ABD7B5D-935F-4DD0-AF35-C4D63646ABE1}" srcOrd="0" destOrd="0" parTransId="{1C802374-EAF5-40EE-BAE3-820587A7CAF2}" sibTransId="{1BCFA93E-1722-493F-B434-9C1FBCD62BC0}"/>
    <dgm:cxn modelId="{CCDAB3E5-8F22-4625-8315-17BDC22EB5B2}" type="presOf" srcId="{9ABD7B5D-935F-4DD0-AF35-C4D63646ABE1}" destId="{ECF7858B-A5DC-4CE5-B937-EAA559374FCE}" srcOrd="0" destOrd="0" presId="urn:microsoft.com/office/officeart/2005/8/layout/lProcess1"/>
    <dgm:cxn modelId="{5E1D2BED-1F96-4F6F-9F77-D84D28CA6952}" type="presOf" srcId="{B990E55A-6841-4EAB-A119-7D82B441C31F}" destId="{9C86E55A-DD77-49C8-BCC7-F8C685923EAB}" srcOrd="0" destOrd="0" presId="urn:microsoft.com/office/officeart/2005/8/layout/lProcess1"/>
    <dgm:cxn modelId="{DBA1BEF4-709C-44E6-9731-B13FD24A0BA7}" type="presParOf" srcId="{504220E5-9008-4B00-8B97-C49A7D4DEF74}" destId="{3BE01A95-2407-4464-A2F9-30A5379FF707}" srcOrd="0" destOrd="0" presId="urn:microsoft.com/office/officeart/2005/8/layout/lProcess1"/>
    <dgm:cxn modelId="{A006A1E2-261F-4078-A5B2-8E336612148C}" type="presParOf" srcId="{3BE01A95-2407-4464-A2F9-30A5379FF707}" destId="{9C86E55A-DD77-49C8-BCC7-F8C685923EAB}" srcOrd="0" destOrd="0" presId="urn:microsoft.com/office/officeart/2005/8/layout/lProcess1"/>
    <dgm:cxn modelId="{0C103DFC-4E63-4F26-A814-197CB50B5757}" type="presParOf" srcId="{3BE01A95-2407-4464-A2F9-30A5379FF707}" destId="{DC0E97A3-3E92-43FD-91AB-E2BF1AD24072}" srcOrd="1" destOrd="0" presId="urn:microsoft.com/office/officeart/2005/8/layout/lProcess1"/>
    <dgm:cxn modelId="{A6374DDC-4FF5-4762-9AB0-1F2E7F4D669B}" type="presParOf" srcId="{3BE01A95-2407-4464-A2F9-30A5379FF707}" destId="{ECF7858B-A5DC-4CE5-B937-EAA559374FCE}" srcOrd="2"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F588C095-C5DF-4ED9-9B5D-99822AC5FB1A}" type="doc">
      <dgm:prSet loTypeId="urn:microsoft.com/office/officeart/2005/8/layout/lProcess1" loCatId="process" qsTypeId="urn:microsoft.com/office/officeart/2005/8/quickstyle/simple1" qsCatId="simple" csTypeId="urn:microsoft.com/office/officeart/2005/8/colors/accent2_2" csCatId="accent2" phldr="1"/>
      <dgm:spPr/>
      <dgm:t>
        <a:bodyPr/>
        <a:lstStyle/>
        <a:p>
          <a:endParaRPr lang="en-US"/>
        </a:p>
      </dgm:t>
    </dgm:pt>
    <dgm:pt modelId="{B990E55A-6841-4EAB-A119-7D82B441C31F}">
      <dgm:prSet custT="1"/>
      <dgm:spPr>
        <a:solidFill>
          <a:schemeClr val="accent5"/>
        </a:solidFill>
      </dgm:spPr>
      <dgm:t>
        <a:bodyPr/>
        <a:lstStyle/>
        <a:p>
          <a:r>
            <a:rPr lang="en-US" sz="2000" dirty="0">
              <a:solidFill>
                <a:srgbClr val="2E334E"/>
              </a:solidFill>
            </a:rPr>
            <a:t>If a federal agency amends an existing award issued prior to October 1, 2024 to apply the 2024 revisions, then the 2024 revisions must apply to subawards issued under that award as well.</a:t>
          </a:r>
        </a:p>
      </dgm:t>
    </dgm:pt>
    <dgm:pt modelId="{1EA7B28B-663A-48DF-B2EA-2621BDA7DF79}" type="parTrans" cxnId="{5EC3B264-AC00-4510-9A25-39F6267C76F6}">
      <dgm:prSet/>
      <dgm:spPr/>
      <dgm:t>
        <a:bodyPr/>
        <a:lstStyle/>
        <a:p>
          <a:endParaRPr lang="en-US" sz="1400"/>
        </a:p>
      </dgm:t>
    </dgm:pt>
    <dgm:pt modelId="{AF96B18C-D99F-48DA-8193-CE23DF946B54}" type="sibTrans" cxnId="{5EC3B264-AC00-4510-9A25-39F6267C76F6}">
      <dgm:prSet/>
      <dgm:spPr/>
      <dgm:t>
        <a:bodyPr/>
        <a:lstStyle/>
        <a:p>
          <a:endParaRPr lang="en-US" sz="1400"/>
        </a:p>
      </dgm:t>
    </dgm:pt>
    <dgm:pt modelId="{9ABD7B5D-935F-4DD0-AF35-C4D63646ABE1}">
      <dgm:prSet custT="1"/>
      <dgm:spPr>
        <a:solidFill>
          <a:schemeClr val="accent5">
            <a:lumMod val="20000"/>
            <a:lumOff val="80000"/>
            <a:alpha val="90000"/>
          </a:schemeClr>
        </a:solidFill>
        <a:ln>
          <a:solidFill>
            <a:schemeClr val="accent5">
              <a:lumMod val="20000"/>
              <a:lumOff val="80000"/>
              <a:alpha val="90000"/>
            </a:schemeClr>
          </a:solidFill>
        </a:ln>
      </dgm:spPr>
      <dgm:t>
        <a:bodyPr/>
        <a:lstStyle/>
        <a:p>
          <a:r>
            <a:rPr lang="en-US" sz="1800" dirty="0">
              <a:solidFill>
                <a:srgbClr val="2E334E"/>
              </a:solidFill>
            </a:rPr>
            <a:t>Thus, when a federal agency amends an award to apply the 2024 revisions, the pass-through entity </a:t>
          </a:r>
          <a:r>
            <a:rPr lang="en-US" sz="1800" b="1" i="1" u="none" dirty="0">
              <a:solidFill>
                <a:srgbClr val="2E334E"/>
              </a:solidFill>
            </a:rPr>
            <a:t>must</a:t>
          </a:r>
          <a:r>
            <a:rPr lang="en-US" sz="1800" dirty="0">
              <a:solidFill>
                <a:srgbClr val="2E334E"/>
              </a:solidFill>
            </a:rPr>
            <a:t> also amend any subawards already issued under that award. </a:t>
          </a:r>
        </a:p>
      </dgm:t>
    </dgm:pt>
    <dgm:pt modelId="{1C802374-EAF5-40EE-BAE3-820587A7CAF2}" type="parTrans" cxnId="{9FFE93D5-5382-43A0-9A91-33F1737C2D35}">
      <dgm:prSet/>
      <dgm:spPr>
        <a:solidFill>
          <a:schemeClr val="accent5"/>
        </a:solidFill>
      </dgm:spPr>
      <dgm:t>
        <a:bodyPr/>
        <a:lstStyle/>
        <a:p>
          <a:endParaRPr lang="en-US" sz="1400">
            <a:solidFill>
              <a:schemeClr val="accent2"/>
            </a:solidFill>
          </a:endParaRPr>
        </a:p>
      </dgm:t>
    </dgm:pt>
    <dgm:pt modelId="{1BCFA93E-1722-493F-B434-9C1FBCD62BC0}" type="sibTrans" cxnId="{9FFE93D5-5382-43A0-9A91-33F1737C2D35}">
      <dgm:prSet/>
      <dgm:spPr/>
      <dgm:t>
        <a:bodyPr/>
        <a:lstStyle/>
        <a:p>
          <a:endParaRPr lang="en-US" sz="1400"/>
        </a:p>
      </dgm:t>
    </dgm:pt>
    <dgm:pt modelId="{504220E5-9008-4B00-8B97-C49A7D4DEF74}" type="pres">
      <dgm:prSet presAssocID="{F588C095-C5DF-4ED9-9B5D-99822AC5FB1A}" presName="Name0" presStyleCnt="0">
        <dgm:presLayoutVars>
          <dgm:dir/>
          <dgm:animLvl val="lvl"/>
          <dgm:resizeHandles val="exact"/>
        </dgm:presLayoutVars>
      </dgm:prSet>
      <dgm:spPr/>
    </dgm:pt>
    <dgm:pt modelId="{3BE01A95-2407-4464-A2F9-30A5379FF707}" type="pres">
      <dgm:prSet presAssocID="{B990E55A-6841-4EAB-A119-7D82B441C31F}" presName="vertFlow" presStyleCnt="0"/>
      <dgm:spPr/>
    </dgm:pt>
    <dgm:pt modelId="{9C86E55A-DD77-49C8-BCC7-F8C685923EAB}" type="pres">
      <dgm:prSet presAssocID="{B990E55A-6841-4EAB-A119-7D82B441C31F}" presName="header" presStyleLbl="node1" presStyleIdx="0" presStyleCnt="1" custScaleX="106632" custScaleY="109679" custLinFactNeighborX="0" custLinFactNeighborY="13120"/>
      <dgm:spPr/>
    </dgm:pt>
    <dgm:pt modelId="{DC0E97A3-3E92-43FD-91AB-E2BF1AD24072}" type="pres">
      <dgm:prSet presAssocID="{1C802374-EAF5-40EE-BAE3-820587A7CAF2}" presName="parTrans" presStyleLbl="sibTrans2D1" presStyleIdx="0" presStyleCnt="1" custScaleX="167298" custScaleY="267677" custLinFactNeighborX="0" custLinFactNeighborY="-25269"/>
      <dgm:spPr/>
    </dgm:pt>
    <dgm:pt modelId="{ECF7858B-A5DC-4CE5-B937-EAA559374FCE}" type="pres">
      <dgm:prSet presAssocID="{9ABD7B5D-935F-4DD0-AF35-C4D63646ABE1}" presName="child" presStyleLbl="alignAccFollowNode1" presStyleIdx="0" presStyleCnt="1" custScaleX="106632">
        <dgm:presLayoutVars>
          <dgm:chMax val="0"/>
          <dgm:bulletEnabled val="1"/>
        </dgm:presLayoutVars>
      </dgm:prSet>
      <dgm:spPr/>
    </dgm:pt>
  </dgm:ptLst>
  <dgm:cxnLst>
    <dgm:cxn modelId="{505F2B1F-17E4-406A-A69A-3C1857D2A81B}" type="presOf" srcId="{1C802374-EAF5-40EE-BAE3-820587A7CAF2}" destId="{DC0E97A3-3E92-43FD-91AB-E2BF1AD24072}" srcOrd="0" destOrd="0" presId="urn:microsoft.com/office/officeart/2005/8/layout/lProcess1"/>
    <dgm:cxn modelId="{5EC3B264-AC00-4510-9A25-39F6267C76F6}" srcId="{F588C095-C5DF-4ED9-9B5D-99822AC5FB1A}" destId="{B990E55A-6841-4EAB-A119-7D82B441C31F}" srcOrd="0" destOrd="0" parTransId="{1EA7B28B-663A-48DF-B2EA-2621BDA7DF79}" sibTransId="{AF96B18C-D99F-48DA-8193-CE23DF946B54}"/>
    <dgm:cxn modelId="{6324AA93-95AC-4BE2-A54E-0C3A9ABEBCF6}" type="presOf" srcId="{F588C095-C5DF-4ED9-9B5D-99822AC5FB1A}" destId="{504220E5-9008-4B00-8B97-C49A7D4DEF74}" srcOrd="0" destOrd="0" presId="urn:microsoft.com/office/officeart/2005/8/layout/lProcess1"/>
    <dgm:cxn modelId="{9FFE93D5-5382-43A0-9A91-33F1737C2D35}" srcId="{B990E55A-6841-4EAB-A119-7D82B441C31F}" destId="{9ABD7B5D-935F-4DD0-AF35-C4D63646ABE1}" srcOrd="0" destOrd="0" parTransId="{1C802374-EAF5-40EE-BAE3-820587A7CAF2}" sibTransId="{1BCFA93E-1722-493F-B434-9C1FBCD62BC0}"/>
    <dgm:cxn modelId="{CCDAB3E5-8F22-4625-8315-17BDC22EB5B2}" type="presOf" srcId="{9ABD7B5D-935F-4DD0-AF35-C4D63646ABE1}" destId="{ECF7858B-A5DC-4CE5-B937-EAA559374FCE}" srcOrd="0" destOrd="0" presId="urn:microsoft.com/office/officeart/2005/8/layout/lProcess1"/>
    <dgm:cxn modelId="{5E1D2BED-1F96-4F6F-9F77-D84D28CA6952}" type="presOf" srcId="{B990E55A-6841-4EAB-A119-7D82B441C31F}" destId="{9C86E55A-DD77-49C8-BCC7-F8C685923EAB}" srcOrd="0" destOrd="0" presId="urn:microsoft.com/office/officeart/2005/8/layout/lProcess1"/>
    <dgm:cxn modelId="{DBA1BEF4-709C-44E6-9731-B13FD24A0BA7}" type="presParOf" srcId="{504220E5-9008-4B00-8B97-C49A7D4DEF74}" destId="{3BE01A95-2407-4464-A2F9-30A5379FF707}" srcOrd="0" destOrd="0" presId="urn:microsoft.com/office/officeart/2005/8/layout/lProcess1"/>
    <dgm:cxn modelId="{A006A1E2-261F-4078-A5B2-8E336612148C}" type="presParOf" srcId="{3BE01A95-2407-4464-A2F9-30A5379FF707}" destId="{9C86E55A-DD77-49C8-BCC7-F8C685923EAB}" srcOrd="0" destOrd="0" presId="urn:microsoft.com/office/officeart/2005/8/layout/lProcess1"/>
    <dgm:cxn modelId="{0C103DFC-4E63-4F26-A814-197CB50B5757}" type="presParOf" srcId="{3BE01A95-2407-4464-A2F9-30A5379FF707}" destId="{DC0E97A3-3E92-43FD-91AB-E2BF1AD24072}" srcOrd="1" destOrd="0" presId="urn:microsoft.com/office/officeart/2005/8/layout/lProcess1"/>
    <dgm:cxn modelId="{A6374DDC-4FF5-4762-9AB0-1F2E7F4D669B}" type="presParOf" srcId="{3BE01A95-2407-4464-A2F9-30A5379FF707}" destId="{ECF7858B-A5DC-4CE5-B937-EAA559374FCE}" srcOrd="2"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5A15D666-3E9E-4265-B2FF-F2A403E642E8}"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4077B137-AD6C-4747-9AB7-DA29CBB922AD}">
      <dgm:prSet/>
      <dgm:spPr/>
      <dgm:t>
        <a:bodyPr/>
        <a:lstStyle/>
        <a:p>
          <a:r>
            <a:rPr lang="en-US"/>
            <a:t>If a federal agency has not applied the 2024 revisions to an existing award, the pass-through entity must not apply the 2024 revisions to a subaward issued under that Federal award —event if the subaward itself was executed on or after October 1, 2024.</a:t>
          </a:r>
        </a:p>
      </dgm:t>
    </dgm:pt>
    <dgm:pt modelId="{074E747D-E04F-4026-95C1-50272381FEE3}" type="parTrans" cxnId="{53E7A701-472B-4CB3-88F6-85F0AC927006}">
      <dgm:prSet/>
      <dgm:spPr/>
      <dgm:t>
        <a:bodyPr/>
        <a:lstStyle/>
        <a:p>
          <a:endParaRPr lang="en-US"/>
        </a:p>
      </dgm:t>
    </dgm:pt>
    <dgm:pt modelId="{E0A7C98F-7F02-4534-90EF-B11364683D41}" type="sibTrans" cxnId="{53E7A701-472B-4CB3-88F6-85F0AC927006}">
      <dgm:prSet/>
      <dgm:spPr/>
      <dgm:t>
        <a:bodyPr/>
        <a:lstStyle/>
        <a:p>
          <a:endParaRPr lang="en-US"/>
        </a:p>
      </dgm:t>
    </dgm:pt>
    <dgm:pt modelId="{87044B27-81E2-4B45-B8B9-1437C97FE96E}">
      <dgm:prSet/>
      <dgm:spPr/>
      <dgm:t>
        <a:bodyPr/>
        <a:lstStyle/>
        <a:p>
          <a:r>
            <a:rPr lang="en-US"/>
            <a:t>Application of the 2024 revisions to subawards does not prevent pass-through entities from applying more stringent requirements to their subrecipients as permitted by the 2024 revisions and the prior version of the guidance.</a:t>
          </a:r>
        </a:p>
      </dgm:t>
    </dgm:pt>
    <dgm:pt modelId="{02A0445B-F35C-41B0-880C-3DE9D45BDB48}" type="parTrans" cxnId="{48A4FB1F-E08D-4402-A534-69B911C1FE81}">
      <dgm:prSet/>
      <dgm:spPr/>
      <dgm:t>
        <a:bodyPr/>
        <a:lstStyle/>
        <a:p>
          <a:endParaRPr lang="en-US"/>
        </a:p>
      </dgm:t>
    </dgm:pt>
    <dgm:pt modelId="{6DA2BC88-9367-4B74-8A87-238ACFAF68A6}" type="sibTrans" cxnId="{48A4FB1F-E08D-4402-A534-69B911C1FE81}">
      <dgm:prSet/>
      <dgm:spPr/>
      <dgm:t>
        <a:bodyPr/>
        <a:lstStyle/>
        <a:p>
          <a:endParaRPr lang="en-US"/>
        </a:p>
      </dgm:t>
    </dgm:pt>
    <dgm:pt modelId="{F3D162EF-9108-4228-A3CA-E07934EB5338}" type="pres">
      <dgm:prSet presAssocID="{5A15D666-3E9E-4265-B2FF-F2A403E642E8}" presName="root" presStyleCnt="0">
        <dgm:presLayoutVars>
          <dgm:dir/>
          <dgm:resizeHandles val="exact"/>
        </dgm:presLayoutVars>
      </dgm:prSet>
      <dgm:spPr/>
    </dgm:pt>
    <dgm:pt modelId="{5596DBC0-0373-418C-9A59-46D8DDA024B7}" type="pres">
      <dgm:prSet presAssocID="{4077B137-AD6C-4747-9AB7-DA29CBB922AD}" presName="compNode" presStyleCnt="0"/>
      <dgm:spPr/>
    </dgm:pt>
    <dgm:pt modelId="{48AEAB6F-5CC9-4720-AE75-91A978D2B691}" type="pres">
      <dgm:prSet presAssocID="{4077B137-AD6C-4747-9AB7-DA29CBB922AD}" presName="bgRect" presStyleLbl="bgShp" presStyleIdx="0" presStyleCnt="2"/>
      <dgm:spPr/>
    </dgm:pt>
    <dgm:pt modelId="{1A0F0819-90E8-4F4E-884C-A9FC561D9B8C}" type="pres">
      <dgm:prSet presAssocID="{4077B137-AD6C-4747-9AB7-DA29CBB922AD}" presName="iconRect" presStyleLbl="node1" presStyleIdx="0" presStyleCnt="2"/>
      <dgm:spPr>
        <a:noFill/>
        <a:ln>
          <a:noFill/>
        </a:ln>
      </dgm:spPr>
      <dgm:extLst>
        <a:ext uri="{E40237B7-FDA0-4F09-8148-C483321AD2D9}">
          <dgm14:cNvPr xmlns:dgm14="http://schemas.microsoft.com/office/drawing/2010/diagram" id="0" name="" descr="Bank"/>
        </a:ext>
      </dgm:extLst>
    </dgm:pt>
    <dgm:pt modelId="{DDA3ADB1-CCED-4FF9-BA3D-D489CAEDAB0C}" type="pres">
      <dgm:prSet presAssocID="{4077B137-AD6C-4747-9AB7-DA29CBB922AD}" presName="spaceRect" presStyleCnt="0"/>
      <dgm:spPr/>
    </dgm:pt>
    <dgm:pt modelId="{0C3471F4-B998-44D4-9AD4-CD345FA6181F}" type="pres">
      <dgm:prSet presAssocID="{4077B137-AD6C-4747-9AB7-DA29CBB922AD}" presName="parTx" presStyleLbl="revTx" presStyleIdx="0" presStyleCnt="2">
        <dgm:presLayoutVars>
          <dgm:chMax val="0"/>
          <dgm:chPref val="0"/>
        </dgm:presLayoutVars>
      </dgm:prSet>
      <dgm:spPr/>
    </dgm:pt>
    <dgm:pt modelId="{B3B814BE-D3AC-4017-B9FC-1FA24D370802}" type="pres">
      <dgm:prSet presAssocID="{E0A7C98F-7F02-4534-90EF-B11364683D41}" presName="sibTrans" presStyleCnt="0"/>
      <dgm:spPr/>
    </dgm:pt>
    <dgm:pt modelId="{5D367B44-AB7A-4A58-9F71-F8682257BD59}" type="pres">
      <dgm:prSet presAssocID="{87044B27-81E2-4B45-B8B9-1437C97FE96E}" presName="compNode" presStyleCnt="0"/>
      <dgm:spPr/>
    </dgm:pt>
    <dgm:pt modelId="{69A4B467-5B7A-4E4D-9861-30F45418571B}" type="pres">
      <dgm:prSet presAssocID="{87044B27-81E2-4B45-B8B9-1437C97FE96E}" presName="bgRect" presStyleLbl="bgShp" presStyleIdx="1" presStyleCnt="2" custLinFactNeighborY="-2285"/>
      <dgm:spPr/>
    </dgm:pt>
    <dgm:pt modelId="{07D6BC3F-BE47-438A-9FA0-8A66CE603A54}" type="pres">
      <dgm:prSet presAssocID="{87044B27-81E2-4B45-B8B9-1437C97FE96E}" presName="iconRect" presStyleLbl="node1" presStyleIdx="1" presStyleCnt="2"/>
      <dgm:spPr>
        <a:noFill/>
        <a:ln>
          <a:noFill/>
        </a:ln>
      </dgm:spPr>
      <dgm:extLst>
        <a:ext uri="{E40237B7-FDA0-4F09-8148-C483321AD2D9}">
          <dgm14:cNvPr xmlns:dgm14="http://schemas.microsoft.com/office/drawing/2010/diagram" id="0" name="" descr="Irritant"/>
        </a:ext>
      </dgm:extLst>
    </dgm:pt>
    <dgm:pt modelId="{34926D62-6EC7-4279-A720-10677210C820}" type="pres">
      <dgm:prSet presAssocID="{87044B27-81E2-4B45-B8B9-1437C97FE96E}" presName="spaceRect" presStyleCnt="0"/>
      <dgm:spPr/>
    </dgm:pt>
    <dgm:pt modelId="{7F160FBB-F147-4ABF-832B-EA02EE16CD96}" type="pres">
      <dgm:prSet presAssocID="{87044B27-81E2-4B45-B8B9-1437C97FE96E}" presName="parTx" presStyleLbl="revTx" presStyleIdx="1" presStyleCnt="2">
        <dgm:presLayoutVars>
          <dgm:chMax val="0"/>
          <dgm:chPref val="0"/>
        </dgm:presLayoutVars>
      </dgm:prSet>
      <dgm:spPr/>
    </dgm:pt>
  </dgm:ptLst>
  <dgm:cxnLst>
    <dgm:cxn modelId="{53E7A701-472B-4CB3-88F6-85F0AC927006}" srcId="{5A15D666-3E9E-4265-B2FF-F2A403E642E8}" destId="{4077B137-AD6C-4747-9AB7-DA29CBB922AD}" srcOrd="0" destOrd="0" parTransId="{074E747D-E04F-4026-95C1-50272381FEE3}" sibTransId="{E0A7C98F-7F02-4534-90EF-B11364683D41}"/>
    <dgm:cxn modelId="{42F5DA12-7703-4B7B-AE80-20485DB80398}" type="presOf" srcId="{87044B27-81E2-4B45-B8B9-1437C97FE96E}" destId="{7F160FBB-F147-4ABF-832B-EA02EE16CD96}" srcOrd="0" destOrd="0" presId="urn:microsoft.com/office/officeart/2018/2/layout/IconVerticalSolidList"/>
    <dgm:cxn modelId="{48A4FB1F-E08D-4402-A534-69B911C1FE81}" srcId="{5A15D666-3E9E-4265-B2FF-F2A403E642E8}" destId="{87044B27-81E2-4B45-B8B9-1437C97FE96E}" srcOrd="1" destOrd="0" parTransId="{02A0445B-F35C-41B0-880C-3DE9D45BDB48}" sibTransId="{6DA2BC88-9367-4B74-8A87-238ACFAF68A6}"/>
    <dgm:cxn modelId="{683D504F-BE94-49C0-A1F7-B82D79B4D929}" type="presOf" srcId="{4077B137-AD6C-4747-9AB7-DA29CBB922AD}" destId="{0C3471F4-B998-44D4-9AD4-CD345FA6181F}" srcOrd="0" destOrd="0" presId="urn:microsoft.com/office/officeart/2018/2/layout/IconVerticalSolidList"/>
    <dgm:cxn modelId="{7C3955DB-B2A7-41B3-9745-9FFFF8F12C8C}" type="presOf" srcId="{5A15D666-3E9E-4265-B2FF-F2A403E642E8}" destId="{F3D162EF-9108-4228-A3CA-E07934EB5338}" srcOrd="0" destOrd="0" presId="urn:microsoft.com/office/officeart/2018/2/layout/IconVerticalSolidList"/>
    <dgm:cxn modelId="{9E1F9EA2-B70F-4378-A85E-C98D0177C5C3}" type="presParOf" srcId="{F3D162EF-9108-4228-A3CA-E07934EB5338}" destId="{5596DBC0-0373-418C-9A59-46D8DDA024B7}" srcOrd="0" destOrd="0" presId="urn:microsoft.com/office/officeart/2018/2/layout/IconVerticalSolidList"/>
    <dgm:cxn modelId="{B0409964-1ECE-4B81-B85E-1B81B376381B}" type="presParOf" srcId="{5596DBC0-0373-418C-9A59-46D8DDA024B7}" destId="{48AEAB6F-5CC9-4720-AE75-91A978D2B691}" srcOrd="0" destOrd="0" presId="urn:microsoft.com/office/officeart/2018/2/layout/IconVerticalSolidList"/>
    <dgm:cxn modelId="{505EB848-95EC-4A86-8CCC-71E522EA6876}" type="presParOf" srcId="{5596DBC0-0373-418C-9A59-46D8DDA024B7}" destId="{1A0F0819-90E8-4F4E-884C-A9FC561D9B8C}" srcOrd="1" destOrd="0" presId="urn:microsoft.com/office/officeart/2018/2/layout/IconVerticalSolidList"/>
    <dgm:cxn modelId="{17FD1B4B-81E0-42C5-9B6A-8D886C8AFD2B}" type="presParOf" srcId="{5596DBC0-0373-418C-9A59-46D8DDA024B7}" destId="{DDA3ADB1-CCED-4FF9-BA3D-D489CAEDAB0C}" srcOrd="2" destOrd="0" presId="urn:microsoft.com/office/officeart/2018/2/layout/IconVerticalSolidList"/>
    <dgm:cxn modelId="{E5ECD884-6420-44F6-8673-402209F164C5}" type="presParOf" srcId="{5596DBC0-0373-418C-9A59-46D8DDA024B7}" destId="{0C3471F4-B998-44D4-9AD4-CD345FA6181F}" srcOrd="3" destOrd="0" presId="urn:microsoft.com/office/officeart/2018/2/layout/IconVerticalSolidList"/>
    <dgm:cxn modelId="{AA9BD9EA-6B3F-4458-B121-C158F7DB3B16}" type="presParOf" srcId="{F3D162EF-9108-4228-A3CA-E07934EB5338}" destId="{B3B814BE-D3AC-4017-B9FC-1FA24D370802}" srcOrd="1" destOrd="0" presId="urn:microsoft.com/office/officeart/2018/2/layout/IconVerticalSolidList"/>
    <dgm:cxn modelId="{D763E254-9C62-4013-AFDA-5CAAC7C5D371}" type="presParOf" srcId="{F3D162EF-9108-4228-A3CA-E07934EB5338}" destId="{5D367B44-AB7A-4A58-9F71-F8682257BD59}" srcOrd="2" destOrd="0" presId="urn:microsoft.com/office/officeart/2018/2/layout/IconVerticalSolidList"/>
    <dgm:cxn modelId="{5DB225BA-334F-4F04-BAC7-8E7CA6A1AA6B}" type="presParOf" srcId="{5D367B44-AB7A-4A58-9F71-F8682257BD59}" destId="{69A4B467-5B7A-4E4D-9861-30F45418571B}" srcOrd="0" destOrd="0" presId="urn:microsoft.com/office/officeart/2018/2/layout/IconVerticalSolidList"/>
    <dgm:cxn modelId="{D8136D13-1EAE-4AAF-BF4B-5AF22E641C6D}" type="presParOf" srcId="{5D367B44-AB7A-4A58-9F71-F8682257BD59}" destId="{07D6BC3F-BE47-438A-9FA0-8A66CE603A54}" srcOrd="1" destOrd="0" presId="urn:microsoft.com/office/officeart/2018/2/layout/IconVerticalSolidList"/>
    <dgm:cxn modelId="{99E001FD-83DF-428B-BEC1-CF3D5CA6FCAF}" type="presParOf" srcId="{5D367B44-AB7A-4A58-9F71-F8682257BD59}" destId="{34926D62-6EC7-4279-A720-10677210C820}" srcOrd="2" destOrd="0" presId="urn:microsoft.com/office/officeart/2018/2/layout/IconVerticalSolidList"/>
    <dgm:cxn modelId="{1CFE38E7-0A25-42DC-B534-F55EA3CDB912}" type="presParOf" srcId="{5D367B44-AB7A-4A58-9F71-F8682257BD59}" destId="{7F160FBB-F147-4ABF-832B-EA02EE16CD96}"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561A579-6815-45B1-9576-16569A82C219}"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13432E7F-87C8-4051-8DF9-785BC3528514}">
      <dgm:prSet custT="1"/>
      <dgm:spPr>
        <a:solidFill>
          <a:schemeClr val="accent2"/>
        </a:solidFill>
      </dgm:spPr>
      <dgm:t>
        <a:bodyPr/>
        <a:lstStyle/>
        <a:p>
          <a:r>
            <a:rPr lang="en-US" sz="2000" dirty="0">
              <a:solidFill>
                <a:srgbClr val="2E334E"/>
              </a:solidFill>
            </a:rPr>
            <a:t>Grant Management</a:t>
          </a:r>
        </a:p>
      </dgm:t>
    </dgm:pt>
    <dgm:pt modelId="{B2F99D4D-3E84-45B1-9D34-2469BCD38368}" type="parTrans" cxnId="{E7AD6EEC-8BD6-4719-A551-5FF6996F03D3}">
      <dgm:prSet/>
      <dgm:spPr/>
      <dgm:t>
        <a:bodyPr/>
        <a:lstStyle/>
        <a:p>
          <a:endParaRPr lang="en-US"/>
        </a:p>
      </dgm:t>
    </dgm:pt>
    <dgm:pt modelId="{DCA64AD3-E0BB-4846-BD8B-E9D5B7EC69E3}" type="sibTrans" cxnId="{E7AD6EEC-8BD6-4719-A551-5FF6996F03D3}">
      <dgm:prSet/>
      <dgm:spPr/>
      <dgm:t>
        <a:bodyPr/>
        <a:lstStyle/>
        <a:p>
          <a:endParaRPr lang="en-US"/>
        </a:p>
      </dgm:t>
    </dgm:pt>
    <dgm:pt modelId="{4E3C5D88-D0DF-4D93-B3A0-A73B352FEFF7}">
      <dgm:prSet custT="1"/>
      <dgm:spPr>
        <a:solidFill>
          <a:schemeClr val="accent3">
            <a:alpha val="90000"/>
          </a:schemeClr>
        </a:solidFill>
        <a:ln>
          <a:solidFill>
            <a:schemeClr val="accent3">
              <a:alpha val="90000"/>
            </a:schemeClr>
          </a:solidFill>
        </a:ln>
      </dgm:spPr>
      <dgm:t>
        <a:bodyPr/>
        <a:lstStyle/>
        <a:p>
          <a:r>
            <a:rPr lang="en-US" sz="3000" b="1" dirty="0">
              <a:solidFill>
                <a:srgbClr val="2E334E"/>
              </a:solidFill>
            </a:rPr>
            <a:t>COMPLIANCE</a:t>
          </a:r>
        </a:p>
      </dgm:t>
    </dgm:pt>
    <dgm:pt modelId="{EB49B53A-6869-44EE-B9D7-5D6145F9B856}" type="parTrans" cxnId="{DA09855A-8F70-42AA-A1AD-0B3629DB05E6}">
      <dgm:prSet/>
      <dgm:spPr/>
      <dgm:t>
        <a:bodyPr/>
        <a:lstStyle/>
        <a:p>
          <a:endParaRPr lang="en-US"/>
        </a:p>
      </dgm:t>
    </dgm:pt>
    <dgm:pt modelId="{64B07DD5-7B95-42CA-923E-A55A54667135}" type="sibTrans" cxnId="{DA09855A-8F70-42AA-A1AD-0B3629DB05E6}">
      <dgm:prSet/>
      <dgm:spPr/>
      <dgm:t>
        <a:bodyPr/>
        <a:lstStyle/>
        <a:p>
          <a:endParaRPr lang="en-US"/>
        </a:p>
      </dgm:t>
    </dgm:pt>
    <dgm:pt modelId="{ED1B86EF-382E-49F0-9C8B-2889B35C9E70}" type="pres">
      <dgm:prSet presAssocID="{5561A579-6815-45B1-9576-16569A82C219}" presName="Name0" presStyleCnt="0">
        <dgm:presLayoutVars>
          <dgm:chPref val="3"/>
          <dgm:dir/>
          <dgm:animLvl val="lvl"/>
          <dgm:resizeHandles/>
        </dgm:presLayoutVars>
      </dgm:prSet>
      <dgm:spPr/>
    </dgm:pt>
    <dgm:pt modelId="{F14D5D05-561D-44E8-A873-53B8CC45D0D3}" type="pres">
      <dgm:prSet presAssocID="{13432E7F-87C8-4051-8DF9-785BC3528514}" presName="horFlow" presStyleCnt="0"/>
      <dgm:spPr/>
    </dgm:pt>
    <dgm:pt modelId="{BA070BD4-78B9-4002-B0C4-E009E5C21921}" type="pres">
      <dgm:prSet presAssocID="{13432E7F-87C8-4051-8DF9-785BC3528514}" presName="bigChev" presStyleLbl="node1" presStyleIdx="0" presStyleCnt="1" custScaleX="72290" custScaleY="71210"/>
      <dgm:spPr/>
    </dgm:pt>
    <dgm:pt modelId="{5D18D005-970D-4BDD-BA0D-1B0F205EF328}" type="pres">
      <dgm:prSet presAssocID="{EB49B53A-6869-44EE-B9D7-5D6145F9B856}" presName="parTrans" presStyleCnt="0"/>
      <dgm:spPr/>
    </dgm:pt>
    <dgm:pt modelId="{742B2BB2-5EC3-4BA3-8272-FBEFF8BF9A49}" type="pres">
      <dgm:prSet presAssocID="{4E3C5D88-D0DF-4D93-B3A0-A73B352FEFF7}" presName="node" presStyleLbl="alignAccFollowNode1" presStyleIdx="0" presStyleCnt="1">
        <dgm:presLayoutVars>
          <dgm:bulletEnabled val="1"/>
        </dgm:presLayoutVars>
      </dgm:prSet>
      <dgm:spPr/>
    </dgm:pt>
  </dgm:ptLst>
  <dgm:cxnLst>
    <dgm:cxn modelId="{08F32E10-1DF1-404D-92FF-4DAC558C54D7}" type="presOf" srcId="{5561A579-6815-45B1-9576-16569A82C219}" destId="{ED1B86EF-382E-49F0-9C8B-2889B35C9E70}" srcOrd="0" destOrd="0" presId="urn:microsoft.com/office/officeart/2005/8/layout/lProcess3"/>
    <dgm:cxn modelId="{83C6743C-04E5-4916-8DE3-76873E5F0274}" type="presOf" srcId="{4E3C5D88-D0DF-4D93-B3A0-A73B352FEFF7}" destId="{742B2BB2-5EC3-4BA3-8272-FBEFF8BF9A49}" srcOrd="0" destOrd="0" presId="urn:microsoft.com/office/officeart/2005/8/layout/lProcess3"/>
    <dgm:cxn modelId="{DA09855A-8F70-42AA-A1AD-0B3629DB05E6}" srcId="{13432E7F-87C8-4051-8DF9-785BC3528514}" destId="{4E3C5D88-D0DF-4D93-B3A0-A73B352FEFF7}" srcOrd="0" destOrd="0" parTransId="{EB49B53A-6869-44EE-B9D7-5D6145F9B856}" sibTransId="{64B07DD5-7B95-42CA-923E-A55A54667135}"/>
    <dgm:cxn modelId="{C94C0786-E2DE-4F58-B681-EB84909234B8}" type="presOf" srcId="{13432E7F-87C8-4051-8DF9-785BC3528514}" destId="{BA070BD4-78B9-4002-B0C4-E009E5C21921}" srcOrd="0" destOrd="0" presId="urn:microsoft.com/office/officeart/2005/8/layout/lProcess3"/>
    <dgm:cxn modelId="{E7AD6EEC-8BD6-4719-A551-5FF6996F03D3}" srcId="{5561A579-6815-45B1-9576-16569A82C219}" destId="{13432E7F-87C8-4051-8DF9-785BC3528514}" srcOrd="0" destOrd="0" parTransId="{B2F99D4D-3E84-45B1-9D34-2469BCD38368}" sibTransId="{DCA64AD3-E0BB-4846-BD8B-E9D5B7EC69E3}"/>
    <dgm:cxn modelId="{4D475421-84D0-45F9-8434-F23AC01C16B7}" type="presParOf" srcId="{ED1B86EF-382E-49F0-9C8B-2889B35C9E70}" destId="{F14D5D05-561D-44E8-A873-53B8CC45D0D3}" srcOrd="0" destOrd="0" presId="urn:microsoft.com/office/officeart/2005/8/layout/lProcess3"/>
    <dgm:cxn modelId="{5BC2899E-36E7-4EB7-B00D-B3998B38C4F0}" type="presParOf" srcId="{F14D5D05-561D-44E8-A873-53B8CC45D0D3}" destId="{BA070BD4-78B9-4002-B0C4-E009E5C21921}" srcOrd="0" destOrd="0" presId="urn:microsoft.com/office/officeart/2005/8/layout/lProcess3"/>
    <dgm:cxn modelId="{85764EC0-15B7-49ED-B7BD-CFAEC76DE9E9}" type="presParOf" srcId="{F14D5D05-561D-44E8-A873-53B8CC45D0D3}" destId="{5D18D005-970D-4BDD-BA0D-1B0F205EF328}" srcOrd="1" destOrd="0" presId="urn:microsoft.com/office/officeart/2005/8/layout/lProcess3"/>
    <dgm:cxn modelId="{E6A7DA53-3D88-427F-95D5-AFB8E9F88197}" type="presParOf" srcId="{F14D5D05-561D-44E8-A873-53B8CC45D0D3}" destId="{742B2BB2-5EC3-4BA3-8272-FBEFF8BF9A49}"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8B58B575-EA64-4EA6-A483-8F5DA2BF07DA}"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1A685D73-C8D6-481E-AA72-3E3F41C6CA23}">
      <dgm:prSet/>
      <dgm:spPr>
        <a:solidFill>
          <a:schemeClr val="bg1"/>
        </a:solidFill>
        <a:effectLst/>
      </dgm:spPr>
      <dgm:t>
        <a:bodyPr/>
        <a:lstStyle/>
        <a:p>
          <a:r>
            <a:rPr lang="en-US" dirty="0"/>
            <a:t>Federal agencies should work closely with recipients during this transition period to clearly communicate the requirements applicable to a given federal award. </a:t>
          </a:r>
        </a:p>
      </dgm:t>
    </dgm:pt>
    <dgm:pt modelId="{6CB28AE1-195E-42F5-86F6-F0B86AF9144B}" type="parTrans" cxnId="{90691FE7-20F3-4FD9-968A-8AE5084C7D42}">
      <dgm:prSet/>
      <dgm:spPr/>
      <dgm:t>
        <a:bodyPr/>
        <a:lstStyle/>
        <a:p>
          <a:endParaRPr lang="en-US"/>
        </a:p>
      </dgm:t>
    </dgm:pt>
    <dgm:pt modelId="{A2C028EA-A700-4934-A52D-ACBCDDA77A3C}" type="sibTrans" cxnId="{90691FE7-20F3-4FD9-968A-8AE5084C7D42}">
      <dgm:prSet/>
      <dgm:spPr/>
      <dgm:t>
        <a:bodyPr/>
        <a:lstStyle/>
        <a:p>
          <a:endParaRPr lang="en-US"/>
        </a:p>
      </dgm:t>
    </dgm:pt>
    <dgm:pt modelId="{BABCF504-E978-436C-A500-CE0AD36619BE}">
      <dgm:prSet/>
      <dgm:spPr>
        <a:solidFill>
          <a:schemeClr val="lt1">
            <a:hueOff val="0"/>
            <a:satOff val="0"/>
            <a:lumOff val="0"/>
          </a:schemeClr>
        </a:solidFill>
      </dgm:spPr>
      <dgm:t>
        <a:bodyPr/>
        <a:lstStyle/>
        <a:p>
          <a:r>
            <a:rPr lang="en-US" dirty="0"/>
            <a:t>Federal agencies may also engage with recipients to address questions on whether systematic changes made by a recipient (e.g., internal controls, mandatory disclosure procedures, etc.) could impact compliance with the terms and conditions of existing federal awards.</a:t>
          </a:r>
        </a:p>
      </dgm:t>
    </dgm:pt>
    <dgm:pt modelId="{170B2C98-7B5D-4AA3-A636-C67DD08871A1}" type="parTrans" cxnId="{A7E5D675-4E25-44ED-BBEF-F8617B7401B9}">
      <dgm:prSet/>
      <dgm:spPr/>
      <dgm:t>
        <a:bodyPr/>
        <a:lstStyle/>
        <a:p>
          <a:endParaRPr lang="en-US"/>
        </a:p>
      </dgm:t>
    </dgm:pt>
    <dgm:pt modelId="{5A897629-C2CA-4941-A960-AF6363C89E1D}" type="sibTrans" cxnId="{A7E5D675-4E25-44ED-BBEF-F8617B7401B9}">
      <dgm:prSet/>
      <dgm:spPr/>
      <dgm:t>
        <a:bodyPr/>
        <a:lstStyle/>
        <a:p>
          <a:endParaRPr lang="en-US"/>
        </a:p>
      </dgm:t>
    </dgm:pt>
    <dgm:pt modelId="{CE9AA22D-EFDC-40F9-B9F6-4432214E8C63}" type="pres">
      <dgm:prSet presAssocID="{8B58B575-EA64-4EA6-A483-8F5DA2BF07DA}" presName="hierChild1" presStyleCnt="0">
        <dgm:presLayoutVars>
          <dgm:chPref val="1"/>
          <dgm:dir/>
          <dgm:animOne val="branch"/>
          <dgm:animLvl val="lvl"/>
          <dgm:resizeHandles/>
        </dgm:presLayoutVars>
      </dgm:prSet>
      <dgm:spPr/>
    </dgm:pt>
    <dgm:pt modelId="{BC09EA55-A3BB-47E3-9824-9269C17635E4}" type="pres">
      <dgm:prSet presAssocID="{1A685D73-C8D6-481E-AA72-3E3F41C6CA23}" presName="hierRoot1" presStyleCnt="0"/>
      <dgm:spPr/>
    </dgm:pt>
    <dgm:pt modelId="{69897AE3-EF83-4E90-875D-C4E74F7613E9}" type="pres">
      <dgm:prSet presAssocID="{1A685D73-C8D6-481E-AA72-3E3F41C6CA23}" presName="composite" presStyleCnt="0"/>
      <dgm:spPr/>
    </dgm:pt>
    <dgm:pt modelId="{FB8AA69A-87B6-4F66-A7A5-642291138BFD}" type="pres">
      <dgm:prSet presAssocID="{1A685D73-C8D6-481E-AA72-3E3F41C6CA23}" presName="background" presStyleLbl="node0" presStyleIdx="0" presStyleCnt="2"/>
      <dgm:spPr/>
    </dgm:pt>
    <dgm:pt modelId="{442CDA9F-0EF3-42D7-A828-B74D05C0F34E}" type="pres">
      <dgm:prSet presAssocID="{1A685D73-C8D6-481E-AA72-3E3F41C6CA23}" presName="text" presStyleLbl="fgAcc0" presStyleIdx="0" presStyleCnt="2">
        <dgm:presLayoutVars>
          <dgm:chPref val="3"/>
        </dgm:presLayoutVars>
      </dgm:prSet>
      <dgm:spPr/>
    </dgm:pt>
    <dgm:pt modelId="{ECED7017-97C6-4156-8F25-94C70E4FAE19}" type="pres">
      <dgm:prSet presAssocID="{1A685D73-C8D6-481E-AA72-3E3F41C6CA23}" presName="hierChild2" presStyleCnt="0"/>
      <dgm:spPr/>
    </dgm:pt>
    <dgm:pt modelId="{2F0D2F9F-7079-4E9E-B069-5B1C03E78BB3}" type="pres">
      <dgm:prSet presAssocID="{BABCF504-E978-436C-A500-CE0AD36619BE}" presName="hierRoot1" presStyleCnt="0"/>
      <dgm:spPr/>
    </dgm:pt>
    <dgm:pt modelId="{8154910E-A5A9-4D97-85EA-9FDAFE32BF0D}" type="pres">
      <dgm:prSet presAssocID="{BABCF504-E978-436C-A500-CE0AD36619BE}" presName="composite" presStyleCnt="0"/>
      <dgm:spPr/>
    </dgm:pt>
    <dgm:pt modelId="{9243FAE3-8A62-4C31-ACD4-01CA15C57E51}" type="pres">
      <dgm:prSet presAssocID="{BABCF504-E978-436C-A500-CE0AD36619BE}" presName="background" presStyleLbl="node0" presStyleIdx="1" presStyleCnt="2"/>
      <dgm:spPr/>
    </dgm:pt>
    <dgm:pt modelId="{62BFAE15-9A50-46CF-988C-C7CD403E9D51}" type="pres">
      <dgm:prSet presAssocID="{BABCF504-E978-436C-A500-CE0AD36619BE}" presName="text" presStyleLbl="fgAcc0" presStyleIdx="1" presStyleCnt="2">
        <dgm:presLayoutVars>
          <dgm:chPref val="3"/>
        </dgm:presLayoutVars>
      </dgm:prSet>
      <dgm:spPr/>
    </dgm:pt>
    <dgm:pt modelId="{F3E77D9B-7CB1-4C1D-9263-D4A349C591FD}" type="pres">
      <dgm:prSet presAssocID="{BABCF504-E978-436C-A500-CE0AD36619BE}" presName="hierChild2" presStyleCnt="0"/>
      <dgm:spPr/>
    </dgm:pt>
  </dgm:ptLst>
  <dgm:cxnLst>
    <dgm:cxn modelId="{8DC4441F-7DBD-4E84-B8C1-E0A0D1FB4D2B}" type="presOf" srcId="{1A685D73-C8D6-481E-AA72-3E3F41C6CA23}" destId="{442CDA9F-0EF3-42D7-A828-B74D05C0F34E}" srcOrd="0" destOrd="0" presId="urn:microsoft.com/office/officeart/2005/8/layout/hierarchy1"/>
    <dgm:cxn modelId="{A7E5D675-4E25-44ED-BBEF-F8617B7401B9}" srcId="{8B58B575-EA64-4EA6-A483-8F5DA2BF07DA}" destId="{BABCF504-E978-436C-A500-CE0AD36619BE}" srcOrd="1" destOrd="0" parTransId="{170B2C98-7B5D-4AA3-A636-C67DD08871A1}" sibTransId="{5A897629-C2CA-4941-A960-AF6363C89E1D}"/>
    <dgm:cxn modelId="{8C81C986-EA38-4F6E-B7FF-302796B07355}" type="presOf" srcId="{8B58B575-EA64-4EA6-A483-8F5DA2BF07DA}" destId="{CE9AA22D-EFDC-40F9-B9F6-4432214E8C63}" srcOrd="0" destOrd="0" presId="urn:microsoft.com/office/officeart/2005/8/layout/hierarchy1"/>
    <dgm:cxn modelId="{721FCF90-CB87-46B3-9654-01CAF4DC4C23}" type="presOf" srcId="{BABCF504-E978-436C-A500-CE0AD36619BE}" destId="{62BFAE15-9A50-46CF-988C-C7CD403E9D51}" srcOrd="0" destOrd="0" presId="urn:microsoft.com/office/officeart/2005/8/layout/hierarchy1"/>
    <dgm:cxn modelId="{90691FE7-20F3-4FD9-968A-8AE5084C7D42}" srcId="{8B58B575-EA64-4EA6-A483-8F5DA2BF07DA}" destId="{1A685D73-C8D6-481E-AA72-3E3F41C6CA23}" srcOrd="0" destOrd="0" parTransId="{6CB28AE1-195E-42F5-86F6-F0B86AF9144B}" sibTransId="{A2C028EA-A700-4934-A52D-ACBCDDA77A3C}"/>
    <dgm:cxn modelId="{C214B2D2-B4C2-4647-BDC3-3A3C443E09F1}" type="presParOf" srcId="{CE9AA22D-EFDC-40F9-B9F6-4432214E8C63}" destId="{BC09EA55-A3BB-47E3-9824-9269C17635E4}" srcOrd="0" destOrd="0" presId="urn:microsoft.com/office/officeart/2005/8/layout/hierarchy1"/>
    <dgm:cxn modelId="{FF9D9385-6CE7-47E4-9231-34BEAB5DEF91}" type="presParOf" srcId="{BC09EA55-A3BB-47E3-9824-9269C17635E4}" destId="{69897AE3-EF83-4E90-875D-C4E74F7613E9}" srcOrd="0" destOrd="0" presId="urn:microsoft.com/office/officeart/2005/8/layout/hierarchy1"/>
    <dgm:cxn modelId="{DCE4725F-DF57-4B89-A000-CF49D811BFDE}" type="presParOf" srcId="{69897AE3-EF83-4E90-875D-C4E74F7613E9}" destId="{FB8AA69A-87B6-4F66-A7A5-642291138BFD}" srcOrd="0" destOrd="0" presId="urn:microsoft.com/office/officeart/2005/8/layout/hierarchy1"/>
    <dgm:cxn modelId="{26A5B319-5E61-440E-A893-BDBFA154A58E}" type="presParOf" srcId="{69897AE3-EF83-4E90-875D-C4E74F7613E9}" destId="{442CDA9F-0EF3-42D7-A828-B74D05C0F34E}" srcOrd="1" destOrd="0" presId="urn:microsoft.com/office/officeart/2005/8/layout/hierarchy1"/>
    <dgm:cxn modelId="{841C86F5-18AE-44A7-A47B-D310F8CC698E}" type="presParOf" srcId="{BC09EA55-A3BB-47E3-9824-9269C17635E4}" destId="{ECED7017-97C6-4156-8F25-94C70E4FAE19}" srcOrd="1" destOrd="0" presId="urn:microsoft.com/office/officeart/2005/8/layout/hierarchy1"/>
    <dgm:cxn modelId="{EF938DFE-130F-4DA7-A6BB-69283A492403}" type="presParOf" srcId="{CE9AA22D-EFDC-40F9-B9F6-4432214E8C63}" destId="{2F0D2F9F-7079-4E9E-B069-5B1C03E78BB3}" srcOrd="1" destOrd="0" presId="urn:microsoft.com/office/officeart/2005/8/layout/hierarchy1"/>
    <dgm:cxn modelId="{F5DB51BE-0E59-460D-B372-2BE01B85BC35}" type="presParOf" srcId="{2F0D2F9F-7079-4E9E-B069-5B1C03E78BB3}" destId="{8154910E-A5A9-4D97-85EA-9FDAFE32BF0D}" srcOrd="0" destOrd="0" presId="urn:microsoft.com/office/officeart/2005/8/layout/hierarchy1"/>
    <dgm:cxn modelId="{8968ADD2-ACF1-4524-94FD-0853FEE8B43A}" type="presParOf" srcId="{8154910E-A5A9-4D97-85EA-9FDAFE32BF0D}" destId="{9243FAE3-8A62-4C31-ACD4-01CA15C57E51}" srcOrd="0" destOrd="0" presId="urn:microsoft.com/office/officeart/2005/8/layout/hierarchy1"/>
    <dgm:cxn modelId="{C5A88132-7AC1-410A-8E1B-62509A27A92E}" type="presParOf" srcId="{8154910E-A5A9-4D97-85EA-9FDAFE32BF0D}" destId="{62BFAE15-9A50-46CF-988C-C7CD403E9D51}" srcOrd="1" destOrd="0" presId="urn:microsoft.com/office/officeart/2005/8/layout/hierarchy1"/>
    <dgm:cxn modelId="{F37D2C01-F1D9-4A74-AA9E-3220B7E9D483}" type="presParOf" srcId="{2F0D2F9F-7079-4E9E-B069-5B1C03E78BB3}" destId="{F3E77D9B-7CB1-4C1D-9263-D4A349C591FD}"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F61D5CEA-BC1C-432F-9700-B43CE334773D}" type="doc">
      <dgm:prSet loTypeId="urn:microsoft.com/office/officeart/2005/8/layout/venn1" loCatId="relationship" qsTypeId="urn:microsoft.com/office/officeart/2005/8/quickstyle/simple1" qsCatId="simple" csTypeId="urn:microsoft.com/office/officeart/2005/8/colors/accent2_2" csCatId="accent2" phldr="1"/>
      <dgm:spPr/>
      <dgm:t>
        <a:bodyPr/>
        <a:lstStyle/>
        <a:p>
          <a:endParaRPr lang="en-US"/>
        </a:p>
      </dgm:t>
    </dgm:pt>
    <dgm:pt modelId="{1AB7E1CE-C1CF-4B3D-989B-D8902366BA38}">
      <dgm:prSet/>
      <dgm:spPr>
        <a:ln w="25400" cap="flat" cmpd="sng" algn="ctr">
          <a:solidFill>
            <a:schemeClr val="bg1">
              <a:lumMod val="100000"/>
            </a:schemeClr>
          </a:solidFill>
          <a:prstDash val="solid"/>
          <a:round/>
          <a:headEnd type="none" w="med" len="med"/>
          <a:tailEnd type="none" w="med" len="med"/>
        </a:ln>
      </dgm:spPr>
      <dgm:t>
        <a:bodyPr/>
        <a:lstStyle/>
        <a:p>
          <a:r>
            <a:rPr lang="en-US" b="0" i="0" dirty="0"/>
            <a:t>Throughout subparts A – E, the use of non-federal entity was replaced with recipient and/or subrecipient. </a:t>
          </a:r>
          <a:endParaRPr lang="en-US" b="0" dirty="0"/>
        </a:p>
      </dgm:t>
    </dgm:pt>
    <dgm:pt modelId="{86CB6149-DC7E-49FA-843B-725A9A2B254D}" type="parTrans" cxnId="{3EB8E742-2977-43D5-AC3F-D6DB44EE7B89}">
      <dgm:prSet/>
      <dgm:spPr/>
      <dgm:t>
        <a:bodyPr/>
        <a:lstStyle/>
        <a:p>
          <a:endParaRPr lang="en-US"/>
        </a:p>
      </dgm:t>
    </dgm:pt>
    <dgm:pt modelId="{0076AF71-19CB-426B-B402-CDF1337C4A49}" type="sibTrans" cxnId="{3EB8E742-2977-43D5-AC3F-D6DB44EE7B89}">
      <dgm:prSet/>
      <dgm:spPr/>
      <dgm:t>
        <a:bodyPr/>
        <a:lstStyle/>
        <a:p>
          <a:endParaRPr lang="en-US"/>
        </a:p>
      </dgm:t>
    </dgm:pt>
    <dgm:pt modelId="{A8765D48-20E2-4253-96E5-28AA394F25E9}">
      <dgm:prSet/>
      <dgm:spPr>
        <a:ln w="25400" cap="flat" cmpd="sng" algn="ctr">
          <a:noFill/>
          <a:prstDash val="solid"/>
          <a:round/>
          <a:headEnd type="none" w="med" len="med"/>
          <a:tailEnd type="none" w="med" len="med"/>
        </a:ln>
      </dgm:spPr>
      <dgm:t>
        <a:bodyPr/>
        <a:lstStyle/>
        <a:p>
          <a:r>
            <a:rPr lang="en-US" b="0" i="0" dirty="0"/>
            <a:t>Subpart F retained the use of a non-federal entity to maintain alignment with the statutory provisions of the Single Audit Act.</a:t>
          </a:r>
          <a:endParaRPr lang="en-US" b="0" dirty="0"/>
        </a:p>
      </dgm:t>
    </dgm:pt>
    <dgm:pt modelId="{BA157E4A-4658-4232-876C-3BD305F483B5}" type="parTrans" cxnId="{E9C2C32B-EB00-46E9-83AE-8108BB059C35}">
      <dgm:prSet/>
      <dgm:spPr/>
      <dgm:t>
        <a:bodyPr/>
        <a:lstStyle/>
        <a:p>
          <a:endParaRPr lang="en-US"/>
        </a:p>
      </dgm:t>
    </dgm:pt>
    <dgm:pt modelId="{2C920E41-B8DB-4AE6-BF72-5EBF6432EFF9}" type="sibTrans" cxnId="{E9C2C32B-EB00-46E9-83AE-8108BB059C35}">
      <dgm:prSet/>
      <dgm:spPr/>
      <dgm:t>
        <a:bodyPr/>
        <a:lstStyle/>
        <a:p>
          <a:endParaRPr lang="en-US"/>
        </a:p>
      </dgm:t>
    </dgm:pt>
    <dgm:pt modelId="{DECF717C-74E2-4C20-B746-6294C8BA6F70}" type="pres">
      <dgm:prSet presAssocID="{F61D5CEA-BC1C-432F-9700-B43CE334773D}" presName="compositeShape" presStyleCnt="0">
        <dgm:presLayoutVars>
          <dgm:chMax val="7"/>
          <dgm:dir/>
          <dgm:resizeHandles val="exact"/>
        </dgm:presLayoutVars>
      </dgm:prSet>
      <dgm:spPr/>
    </dgm:pt>
    <dgm:pt modelId="{2EA81295-BC73-4ABE-8E66-F35A3D871881}" type="pres">
      <dgm:prSet presAssocID="{1AB7E1CE-C1CF-4B3D-989B-D8902366BA38}" presName="circ1" presStyleLbl="vennNode1" presStyleIdx="0" presStyleCnt="2"/>
      <dgm:spPr/>
    </dgm:pt>
    <dgm:pt modelId="{D3DA626A-EA1D-4DE1-AC18-6CEAA13A5241}" type="pres">
      <dgm:prSet presAssocID="{1AB7E1CE-C1CF-4B3D-989B-D8902366BA38}" presName="circ1Tx" presStyleLbl="revTx" presStyleIdx="0" presStyleCnt="0">
        <dgm:presLayoutVars>
          <dgm:chMax val="0"/>
          <dgm:chPref val="0"/>
          <dgm:bulletEnabled val="1"/>
        </dgm:presLayoutVars>
      </dgm:prSet>
      <dgm:spPr/>
    </dgm:pt>
    <dgm:pt modelId="{69CB3EED-7B85-4D89-BEAD-E8366CFF9960}" type="pres">
      <dgm:prSet presAssocID="{A8765D48-20E2-4253-96E5-28AA394F25E9}" presName="circ2" presStyleLbl="vennNode1" presStyleIdx="1" presStyleCnt="2"/>
      <dgm:spPr/>
    </dgm:pt>
    <dgm:pt modelId="{EC0C2AC4-49F7-4831-8FD4-68F2ECFFC35B}" type="pres">
      <dgm:prSet presAssocID="{A8765D48-20E2-4253-96E5-28AA394F25E9}" presName="circ2Tx" presStyleLbl="revTx" presStyleIdx="0" presStyleCnt="0">
        <dgm:presLayoutVars>
          <dgm:chMax val="0"/>
          <dgm:chPref val="0"/>
          <dgm:bulletEnabled val="1"/>
        </dgm:presLayoutVars>
      </dgm:prSet>
      <dgm:spPr/>
    </dgm:pt>
  </dgm:ptLst>
  <dgm:cxnLst>
    <dgm:cxn modelId="{6137520D-8532-4B7F-99C7-28CB37CC644D}" type="presOf" srcId="{F61D5CEA-BC1C-432F-9700-B43CE334773D}" destId="{DECF717C-74E2-4C20-B746-6294C8BA6F70}" srcOrd="0" destOrd="0" presId="urn:microsoft.com/office/officeart/2005/8/layout/venn1"/>
    <dgm:cxn modelId="{E9C2C32B-EB00-46E9-83AE-8108BB059C35}" srcId="{F61D5CEA-BC1C-432F-9700-B43CE334773D}" destId="{A8765D48-20E2-4253-96E5-28AA394F25E9}" srcOrd="1" destOrd="0" parTransId="{BA157E4A-4658-4232-876C-3BD305F483B5}" sibTransId="{2C920E41-B8DB-4AE6-BF72-5EBF6432EFF9}"/>
    <dgm:cxn modelId="{3EB8E742-2977-43D5-AC3F-D6DB44EE7B89}" srcId="{F61D5CEA-BC1C-432F-9700-B43CE334773D}" destId="{1AB7E1CE-C1CF-4B3D-989B-D8902366BA38}" srcOrd="0" destOrd="0" parTransId="{86CB6149-DC7E-49FA-843B-725A9A2B254D}" sibTransId="{0076AF71-19CB-426B-B402-CDF1337C4A49}"/>
    <dgm:cxn modelId="{63E88974-E6E4-4886-A345-F82435618124}" type="presOf" srcId="{1AB7E1CE-C1CF-4B3D-989B-D8902366BA38}" destId="{2EA81295-BC73-4ABE-8E66-F35A3D871881}" srcOrd="0" destOrd="0" presId="urn:microsoft.com/office/officeart/2005/8/layout/venn1"/>
    <dgm:cxn modelId="{946E6696-075C-4F3B-9A8F-4ABD2E0D2A4C}" type="presOf" srcId="{A8765D48-20E2-4253-96E5-28AA394F25E9}" destId="{69CB3EED-7B85-4D89-BEAD-E8366CFF9960}" srcOrd="0" destOrd="0" presId="urn:microsoft.com/office/officeart/2005/8/layout/venn1"/>
    <dgm:cxn modelId="{0D9C7CC4-FAB2-4D1C-BEF5-B7FB60289091}" type="presOf" srcId="{1AB7E1CE-C1CF-4B3D-989B-D8902366BA38}" destId="{D3DA626A-EA1D-4DE1-AC18-6CEAA13A5241}" srcOrd="1" destOrd="0" presId="urn:microsoft.com/office/officeart/2005/8/layout/venn1"/>
    <dgm:cxn modelId="{2BB3DCF8-0DDF-424E-861A-6A16C721562E}" type="presOf" srcId="{A8765D48-20E2-4253-96E5-28AA394F25E9}" destId="{EC0C2AC4-49F7-4831-8FD4-68F2ECFFC35B}" srcOrd="1" destOrd="0" presId="urn:microsoft.com/office/officeart/2005/8/layout/venn1"/>
    <dgm:cxn modelId="{644F8BC1-32CC-45D7-992F-88279E4251A0}" type="presParOf" srcId="{DECF717C-74E2-4C20-B746-6294C8BA6F70}" destId="{2EA81295-BC73-4ABE-8E66-F35A3D871881}" srcOrd="0" destOrd="0" presId="urn:microsoft.com/office/officeart/2005/8/layout/venn1"/>
    <dgm:cxn modelId="{B1CAF3A9-EF59-46F1-987A-905B5B99C89D}" type="presParOf" srcId="{DECF717C-74E2-4C20-B746-6294C8BA6F70}" destId="{D3DA626A-EA1D-4DE1-AC18-6CEAA13A5241}" srcOrd="1" destOrd="0" presId="urn:microsoft.com/office/officeart/2005/8/layout/venn1"/>
    <dgm:cxn modelId="{360BD090-84D3-42D0-BE32-B2402A6D4846}" type="presParOf" srcId="{DECF717C-74E2-4C20-B746-6294C8BA6F70}" destId="{69CB3EED-7B85-4D89-BEAD-E8366CFF9960}" srcOrd="2" destOrd="0" presId="urn:microsoft.com/office/officeart/2005/8/layout/venn1"/>
    <dgm:cxn modelId="{FE541C40-D65A-4D55-9D87-5E18C50E9864}" type="presParOf" srcId="{DECF717C-74E2-4C20-B746-6294C8BA6F70}" destId="{EC0C2AC4-49F7-4831-8FD4-68F2ECFFC35B}"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D478783B-CF8F-4C6D-AFD9-FC49BF84AE6D}" type="doc">
      <dgm:prSet loTypeId="urn:microsoft.com/office/officeart/2005/8/layout/vProcess5" loCatId="process" qsTypeId="urn:microsoft.com/office/officeart/2005/8/quickstyle/simple1" qsCatId="simple" csTypeId="urn:microsoft.com/office/officeart/2005/8/colors/accent2_2" csCatId="accent2" phldr="1"/>
      <dgm:spPr/>
      <dgm:t>
        <a:bodyPr/>
        <a:lstStyle/>
        <a:p>
          <a:endParaRPr lang="en-US"/>
        </a:p>
      </dgm:t>
    </dgm:pt>
    <dgm:pt modelId="{2EC91DB2-159B-4600-80C8-F7FDAB352782}">
      <dgm:prSet/>
      <dgm:spPr/>
      <dgm:t>
        <a:bodyPr/>
        <a:lstStyle/>
        <a:p>
          <a:r>
            <a:rPr lang="en-US" dirty="0">
              <a:solidFill>
                <a:schemeClr val="accent1"/>
              </a:solidFill>
            </a:rPr>
            <a:t>Updates within subpart B c</a:t>
          </a:r>
          <a:r>
            <a:rPr lang="en-US" b="0" i="0" dirty="0">
              <a:solidFill>
                <a:schemeClr val="accent1"/>
              </a:solidFill>
            </a:rPr>
            <a:t>ontained several changes to align with OMB’s objective of reducing administrative burden on recipients. </a:t>
          </a:r>
          <a:endParaRPr lang="en-US" dirty="0">
            <a:solidFill>
              <a:schemeClr val="accent1"/>
            </a:solidFill>
          </a:endParaRPr>
        </a:p>
      </dgm:t>
    </dgm:pt>
    <dgm:pt modelId="{DEBFE5A4-EB4D-4B7A-8540-5165C82F6AC2}" type="parTrans" cxnId="{C6347151-74BC-429B-BB64-74FE0898CAAC}">
      <dgm:prSet/>
      <dgm:spPr/>
      <dgm:t>
        <a:bodyPr/>
        <a:lstStyle/>
        <a:p>
          <a:endParaRPr lang="en-US">
            <a:solidFill>
              <a:schemeClr val="accent1"/>
            </a:solidFill>
          </a:endParaRPr>
        </a:p>
      </dgm:t>
    </dgm:pt>
    <dgm:pt modelId="{729A74EA-4361-41DD-8266-E56B91F84136}" type="sibTrans" cxnId="{C6347151-74BC-429B-BB64-74FE0898CAAC}">
      <dgm:prSet/>
      <dgm:spPr/>
      <dgm:t>
        <a:bodyPr/>
        <a:lstStyle/>
        <a:p>
          <a:endParaRPr lang="en-US">
            <a:solidFill>
              <a:schemeClr val="accent1"/>
            </a:solidFill>
          </a:endParaRPr>
        </a:p>
      </dgm:t>
    </dgm:pt>
    <dgm:pt modelId="{778C98EA-B4D8-48EE-AC8C-E0C9E82063EA}">
      <dgm:prSet/>
      <dgm:spPr/>
      <dgm:t>
        <a:bodyPr/>
        <a:lstStyle/>
        <a:p>
          <a:r>
            <a:rPr lang="en-US" b="0" i="0">
              <a:solidFill>
                <a:schemeClr val="accent1"/>
              </a:solidFill>
            </a:rPr>
            <a:t>For example, the Notice of Funding Opportunity (NOFO) must:</a:t>
          </a:r>
          <a:endParaRPr lang="en-US" dirty="0">
            <a:solidFill>
              <a:schemeClr val="accent1"/>
            </a:solidFill>
          </a:endParaRPr>
        </a:p>
      </dgm:t>
    </dgm:pt>
    <dgm:pt modelId="{66335D89-E37A-4C75-B413-93A5B08971B2}" type="parTrans" cxnId="{4EF5CF3F-8F8F-435A-B106-060CC6EEFA13}">
      <dgm:prSet/>
      <dgm:spPr/>
      <dgm:t>
        <a:bodyPr/>
        <a:lstStyle/>
        <a:p>
          <a:endParaRPr lang="en-US">
            <a:solidFill>
              <a:schemeClr val="accent1"/>
            </a:solidFill>
          </a:endParaRPr>
        </a:p>
      </dgm:t>
    </dgm:pt>
    <dgm:pt modelId="{E24CBAB9-DA6F-4DF1-A9E2-3E26C0CA44C5}" type="sibTrans" cxnId="{4EF5CF3F-8F8F-435A-B106-060CC6EEFA13}">
      <dgm:prSet/>
      <dgm:spPr/>
      <dgm:t>
        <a:bodyPr/>
        <a:lstStyle/>
        <a:p>
          <a:endParaRPr lang="en-US">
            <a:solidFill>
              <a:schemeClr val="accent1"/>
            </a:solidFill>
          </a:endParaRPr>
        </a:p>
      </dgm:t>
    </dgm:pt>
    <dgm:pt modelId="{64402F78-584B-4553-89DB-D20727768FCF}">
      <dgm:prSet/>
      <dgm:spPr/>
      <dgm:t>
        <a:bodyPr/>
        <a:lstStyle/>
        <a:p>
          <a:r>
            <a:rPr lang="en-US" b="0" i="0">
              <a:solidFill>
                <a:schemeClr val="accent1"/>
              </a:solidFill>
            </a:rPr>
            <a:t>Include an executive summary </a:t>
          </a:r>
          <a:endParaRPr lang="en-US">
            <a:solidFill>
              <a:schemeClr val="accent1"/>
            </a:solidFill>
          </a:endParaRPr>
        </a:p>
      </dgm:t>
    </dgm:pt>
    <dgm:pt modelId="{56772315-F772-4B02-A8FB-A18B79782084}" type="parTrans" cxnId="{EF7C2734-B74D-4331-BF15-37C2A297F8C0}">
      <dgm:prSet/>
      <dgm:spPr/>
      <dgm:t>
        <a:bodyPr/>
        <a:lstStyle/>
        <a:p>
          <a:endParaRPr lang="en-US">
            <a:solidFill>
              <a:schemeClr val="accent1"/>
            </a:solidFill>
          </a:endParaRPr>
        </a:p>
      </dgm:t>
    </dgm:pt>
    <dgm:pt modelId="{F5F9952B-D842-47A0-9DCD-F91953F0666A}" type="sibTrans" cxnId="{EF7C2734-B74D-4331-BF15-37C2A297F8C0}">
      <dgm:prSet/>
      <dgm:spPr/>
      <dgm:t>
        <a:bodyPr/>
        <a:lstStyle/>
        <a:p>
          <a:endParaRPr lang="en-US">
            <a:solidFill>
              <a:schemeClr val="accent1"/>
            </a:solidFill>
          </a:endParaRPr>
        </a:p>
      </dgm:t>
    </dgm:pt>
    <dgm:pt modelId="{C86F06F0-E492-4C27-8D71-464726FA2E2B}">
      <dgm:prSet/>
      <dgm:spPr/>
      <dgm:t>
        <a:bodyPr/>
        <a:lstStyle/>
        <a:p>
          <a:r>
            <a:rPr lang="en-US" b="0" i="0">
              <a:solidFill>
                <a:schemeClr val="accent1"/>
              </a:solidFill>
            </a:rPr>
            <a:t>A limit on the length of the published NOFO</a:t>
          </a:r>
          <a:endParaRPr lang="en-US" dirty="0">
            <a:solidFill>
              <a:schemeClr val="accent1"/>
            </a:solidFill>
          </a:endParaRPr>
        </a:p>
      </dgm:t>
    </dgm:pt>
    <dgm:pt modelId="{91F82E10-3E55-464F-8F44-EF5BDB41560B}" type="parTrans" cxnId="{E14A204C-CEA2-4C31-83C9-4A50A26898FA}">
      <dgm:prSet/>
      <dgm:spPr/>
      <dgm:t>
        <a:bodyPr/>
        <a:lstStyle/>
        <a:p>
          <a:endParaRPr lang="en-US">
            <a:solidFill>
              <a:schemeClr val="accent1"/>
            </a:solidFill>
          </a:endParaRPr>
        </a:p>
      </dgm:t>
    </dgm:pt>
    <dgm:pt modelId="{A2447272-5281-44F2-A623-C96EFABB7E75}" type="sibTrans" cxnId="{E14A204C-CEA2-4C31-83C9-4A50A26898FA}">
      <dgm:prSet/>
      <dgm:spPr/>
      <dgm:t>
        <a:bodyPr/>
        <a:lstStyle/>
        <a:p>
          <a:endParaRPr lang="en-US">
            <a:solidFill>
              <a:schemeClr val="accent1"/>
            </a:solidFill>
          </a:endParaRPr>
        </a:p>
      </dgm:t>
    </dgm:pt>
    <dgm:pt modelId="{FC82DFD0-25C9-4A12-BF03-EFB2E88292E1}" type="pres">
      <dgm:prSet presAssocID="{D478783B-CF8F-4C6D-AFD9-FC49BF84AE6D}" presName="outerComposite" presStyleCnt="0">
        <dgm:presLayoutVars>
          <dgm:chMax val="5"/>
          <dgm:dir/>
          <dgm:resizeHandles val="exact"/>
        </dgm:presLayoutVars>
      </dgm:prSet>
      <dgm:spPr/>
    </dgm:pt>
    <dgm:pt modelId="{75DB952F-50C5-4E57-8F8D-ADC256875EF2}" type="pres">
      <dgm:prSet presAssocID="{D478783B-CF8F-4C6D-AFD9-FC49BF84AE6D}" presName="dummyMaxCanvas" presStyleCnt="0">
        <dgm:presLayoutVars/>
      </dgm:prSet>
      <dgm:spPr/>
    </dgm:pt>
    <dgm:pt modelId="{FCE459BB-EBC3-43C5-B6F4-3E4CE90106DE}" type="pres">
      <dgm:prSet presAssocID="{D478783B-CF8F-4C6D-AFD9-FC49BF84AE6D}" presName="TwoNodes_1" presStyleLbl="node1" presStyleIdx="0" presStyleCnt="2">
        <dgm:presLayoutVars>
          <dgm:bulletEnabled val="1"/>
        </dgm:presLayoutVars>
      </dgm:prSet>
      <dgm:spPr/>
    </dgm:pt>
    <dgm:pt modelId="{7AAF4C5B-8DE2-4DE8-8678-8CDB56D6CEC9}" type="pres">
      <dgm:prSet presAssocID="{D478783B-CF8F-4C6D-AFD9-FC49BF84AE6D}" presName="TwoNodes_2" presStyleLbl="node1" presStyleIdx="1" presStyleCnt="2">
        <dgm:presLayoutVars>
          <dgm:bulletEnabled val="1"/>
        </dgm:presLayoutVars>
      </dgm:prSet>
      <dgm:spPr/>
    </dgm:pt>
    <dgm:pt modelId="{1C80B1EF-DBB8-42FE-B33A-AD79C292CBBA}" type="pres">
      <dgm:prSet presAssocID="{D478783B-CF8F-4C6D-AFD9-FC49BF84AE6D}" presName="TwoConn_1-2" presStyleLbl="fgAccFollowNode1" presStyleIdx="0" presStyleCnt="1">
        <dgm:presLayoutVars>
          <dgm:bulletEnabled val="1"/>
        </dgm:presLayoutVars>
      </dgm:prSet>
      <dgm:spPr/>
    </dgm:pt>
    <dgm:pt modelId="{4F077783-CD2D-40BC-9D2B-A77E73E79285}" type="pres">
      <dgm:prSet presAssocID="{D478783B-CF8F-4C6D-AFD9-FC49BF84AE6D}" presName="TwoNodes_1_text" presStyleLbl="node1" presStyleIdx="1" presStyleCnt="2">
        <dgm:presLayoutVars>
          <dgm:bulletEnabled val="1"/>
        </dgm:presLayoutVars>
      </dgm:prSet>
      <dgm:spPr/>
    </dgm:pt>
    <dgm:pt modelId="{2A8C4B5B-B5F3-416F-9072-1E9731DB630A}" type="pres">
      <dgm:prSet presAssocID="{D478783B-CF8F-4C6D-AFD9-FC49BF84AE6D}" presName="TwoNodes_2_text" presStyleLbl="node1" presStyleIdx="1" presStyleCnt="2">
        <dgm:presLayoutVars>
          <dgm:bulletEnabled val="1"/>
        </dgm:presLayoutVars>
      </dgm:prSet>
      <dgm:spPr/>
    </dgm:pt>
  </dgm:ptLst>
  <dgm:cxnLst>
    <dgm:cxn modelId="{EF7C2734-B74D-4331-BF15-37C2A297F8C0}" srcId="{778C98EA-B4D8-48EE-AC8C-E0C9E82063EA}" destId="{64402F78-584B-4553-89DB-D20727768FCF}" srcOrd="0" destOrd="0" parTransId="{56772315-F772-4B02-A8FB-A18B79782084}" sibTransId="{F5F9952B-D842-47A0-9DCD-F91953F0666A}"/>
    <dgm:cxn modelId="{B2BC2F3B-93BE-4C8A-9478-222B6CE82C94}" type="presOf" srcId="{64402F78-584B-4553-89DB-D20727768FCF}" destId="{2A8C4B5B-B5F3-416F-9072-1E9731DB630A}" srcOrd="1" destOrd="1" presId="urn:microsoft.com/office/officeart/2005/8/layout/vProcess5"/>
    <dgm:cxn modelId="{4EF5CF3F-8F8F-435A-B106-060CC6EEFA13}" srcId="{D478783B-CF8F-4C6D-AFD9-FC49BF84AE6D}" destId="{778C98EA-B4D8-48EE-AC8C-E0C9E82063EA}" srcOrd="1" destOrd="0" parTransId="{66335D89-E37A-4C75-B413-93A5B08971B2}" sibTransId="{E24CBAB9-DA6F-4DF1-A9E2-3E26C0CA44C5}"/>
    <dgm:cxn modelId="{E7151164-281F-4CD5-9979-885CFCF9D4F7}" type="presOf" srcId="{2EC91DB2-159B-4600-80C8-F7FDAB352782}" destId="{4F077783-CD2D-40BC-9D2B-A77E73E79285}" srcOrd="1" destOrd="0" presId="urn:microsoft.com/office/officeart/2005/8/layout/vProcess5"/>
    <dgm:cxn modelId="{E14A204C-CEA2-4C31-83C9-4A50A26898FA}" srcId="{778C98EA-B4D8-48EE-AC8C-E0C9E82063EA}" destId="{C86F06F0-E492-4C27-8D71-464726FA2E2B}" srcOrd="1" destOrd="0" parTransId="{91F82E10-3E55-464F-8F44-EF5BDB41560B}" sibTransId="{A2447272-5281-44F2-A623-C96EFABB7E75}"/>
    <dgm:cxn modelId="{80800C4E-0FBD-4022-AA32-D0D9815A09F0}" type="presOf" srcId="{D478783B-CF8F-4C6D-AFD9-FC49BF84AE6D}" destId="{FC82DFD0-25C9-4A12-BF03-EFB2E88292E1}" srcOrd="0" destOrd="0" presId="urn:microsoft.com/office/officeart/2005/8/layout/vProcess5"/>
    <dgm:cxn modelId="{C6347151-74BC-429B-BB64-74FE0898CAAC}" srcId="{D478783B-CF8F-4C6D-AFD9-FC49BF84AE6D}" destId="{2EC91DB2-159B-4600-80C8-F7FDAB352782}" srcOrd="0" destOrd="0" parTransId="{DEBFE5A4-EB4D-4B7A-8540-5165C82F6AC2}" sibTransId="{729A74EA-4361-41DD-8266-E56B91F84136}"/>
    <dgm:cxn modelId="{77B5828B-8867-42D6-9671-0CAD49DE3E1F}" type="presOf" srcId="{778C98EA-B4D8-48EE-AC8C-E0C9E82063EA}" destId="{7AAF4C5B-8DE2-4DE8-8678-8CDB56D6CEC9}" srcOrd="0" destOrd="0" presId="urn:microsoft.com/office/officeart/2005/8/layout/vProcess5"/>
    <dgm:cxn modelId="{C45EF4A0-D159-47E5-B1FA-1762F4E5958E}" type="presOf" srcId="{64402F78-584B-4553-89DB-D20727768FCF}" destId="{7AAF4C5B-8DE2-4DE8-8678-8CDB56D6CEC9}" srcOrd="0" destOrd="1" presId="urn:microsoft.com/office/officeart/2005/8/layout/vProcess5"/>
    <dgm:cxn modelId="{81DF63A4-2E08-41E6-9B58-279257388AEB}" type="presOf" srcId="{C86F06F0-E492-4C27-8D71-464726FA2E2B}" destId="{7AAF4C5B-8DE2-4DE8-8678-8CDB56D6CEC9}" srcOrd="0" destOrd="2" presId="urn:microsoft.com/office/officeart/2005/8/layout/vProcess5"/>
    <dgm:cxn modelId="{FF01B5C6-2A68-4D03-9E3C-F49085783039}" type="presOf" srcId="{729A74EA-4361-41DD-8266-E56B91F84136}" destId="{1C80B1EF-DBB8-42FE-B33A-AD79C292CBBA}" srcOrd="0" destOrd="0" presId="urn:microsoft.com/office/officeart/2005/8/layout/vProcess5"/>
    <dgm:cxn modelId="{B8322AD4-88B8-4CAD-840F-E6DA6323F434}" type="presOf" srcId="{2EC91DB2-159B-4600-80C8-F7FDAB352782}" destId="{FCE459BB-EBC3-43C5-B6F4-3E4CE90106DE}" srcOrd="0" destOrd="0" presId="urn:microsoft.com/office/officeart/2005/8/layout/vProcess5"/>
    <dgm:cxn modelId="{D9F53FDB-C321-4927-8C97-58252308744E}" type="presOf" srcId="{C86F06F0-E492-4C27-8D71-464726FA2E2B}" destId="{2A8C4B5B-B5F3-416F-9072-1E9731DB630A}" srcOrd="1" destOrd="2" presId="urn:microsoft.com/office/officeart/2005/8/layout/vProcess5"/>
    <dgm:cxn modelId="{59DE7CFD-7FC8-4341-B83E-F885763F1FCC}" type="presOf" srcId="{778C98EA-B4D8-48EE-AC8C-E0C9E82063EA}" destId="{2A8C4B5B-B5F3-416F-9072-1E9731DB630A}" srcOrd="1" destOrd="0" presId="urn:microsoft.com/office/officeart/2005/8/layout/vProcess5"/>
    <dgm:cxn modelId="{AA568344-6849-4CCC-9DDC-7B35446F8FA1}" type="presParOf" srcId="{FC82DFD0-25C9-4A12-BF03-EFB2E88292E1}" destId="{75DB952F-50C5-4E57-8F8D-ADC256875EF2}" srcOrd="0" destOrd="0" presId="urn:microsoft.com/office/officeart/2005/8/layout/vProcess5"/>
    <dgm:cxn modelId="{F54A8FA0-6402-4616-B044-3518C2B5CB9B}" type="presParOf" srcId="{FC82DFD0-25C9-4A12-BF03-EFB2E88292E1}" destId="{FCE459BB-EBC3-43C5-B6F4-3E4CE90106DE}" srcOrd="1" destOrd="0" presId="urn:microsoft.com/office/officeart/2005/8/layout/vProcess5"/>
    <dgm:cxn modelId="{73691E87-438C-4CEC-8809-8B7FE416E839}" type="presParOf" srcId="{FC82DFD0-25C9-4A12-BF03-EFB2E88292E1}" destId="{7AAF4C5B-8DE2-4DE8-8678-8CDB56D6CEC9}" srcOrd="2" destOrd="0" presId="urn:microsoft.com/office/officeart/2005/8/layout/vProcess5"/>
    <dgm:cxn modelId="{840F5B9C-1A65-47CD-94DF-A6B3BCB0E72C}" type="presParOf" srcId="{FC82DFD0-25C9-4A12-BF03-EFB2E88292E1}" destId="{1C80B1EF-DBB8-42FE-B33A-AD79C292CBBA}" srcOrd="3" destOrd="0" presId="urn:microsoft.com/office/officeart/2005/8/layout/vProcess5"/>
    <dgm:cxn modelId="{67B8ACE7-5A56-4464-90EE-8BA957981EC1}" type="presParOf" srcId="{FC82DFD0-25C9-4A12-BF03-EFB2E88292E1}" destId="{4F077783-CD2D-40BC-9D2B-A77E73E79285}" srcOrd="4" destOrd="0" presId="urn:microsoft.com/office/officeart/2005/8/layout/vProcess5"/>
    <dgm:cxn modelId="{7DCBD88C-4113-4662-8AE7-8495C670C98C}" type="presParOf" srcId="{FC82DFD0-25C9-4A12-BF03-EFB2E88292E1}" destId="{2A8C4B5B-B5F3-416F-9072-1E9731DB630A}" srcOrd="5"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8B58B575-EA64-4EA6-A483-8F5DA2BF07DA}" type="doc">
      <dgm:prSet loTypeId="urn:microsoft.com/office/officeart/2005/8/layout/hierarchy1" loCatId="hierarchy" qsTypeId="urn:microsoft.com/office/officeart/2005/8/quickstyle/simple5" qsCatId="simple" csTypeId="urn:microsoft.com/office/officeart/2005/8/colors/accent1_2" csCatId="accent1" phldr="1"/>
      <dgm:spPr/>
      <dgm:t>
        <a:bodyPr/>
        <a:lstStyle/>
        <a:p>
          <a:endParaRPr lang="en-US"/>
        </a:p>
      </dgm:t>
    </dgm:pt>
    <dgm:pt modelId="{1A685D73-C8D6-481E-AA72-3E3F41C6CA23}">
      <dgm:prSet/>
      <dgm:spPr>
        <a:solidFill>
          <a:schemeClr val="bg1">
            <a:lumMod val="100000"/>
          </a:schemeClr>
        </a:solidFill>
        <a:effectLst/>
      </dgm:spPr>
      <dgm:t>
        <a:bodyPr/>
        <a:lstStyle/>
        <a:p>
          <a:r>
            <a:rPr lang="en-US" dirty="0">
              <a:solidFill>
                <a:schemeClr val="tx1">
                  <a:lumMod val="100000"/>
                </a:schemeClr>
              </a:solidFill>
            </a:rPr>
            <a:t>Negotiated Indirect Cost Rate Agreements (NICRA) negotiated prior to October 1, 2024 must continue to be honored by both federal agencies and recipients. </a:t>
          </a:r>
        </a:p>
      </dgm:t>
    </dgm:pt>
    <dgm:pt modelId="{6CB28AE1-195E-42F5-86F6-F0B86AF9144B}" type="parTrans" cxnId="{90691FE7-20F3-4FD9-968A-8AE5084C7D42}">
      <dgm:prSet/>
      <dgm:spPr/>
      <dgm:t>
        <a:bodyPr/>
        <a:lstStyle/>
        <a:p>
          <a:endParaRPr lang="en-US"/>
        </a:p>
      </dgm:t>
    </dgm:pt>
    <dgm:pt modelId="{A2C028EA-A700-4934-A52D-ACBCDDA77A3C}" type="sibTrans" cxnId="{90691FE7-20F3-4FD9-968A-8AE5084C7D42}">
      <dgm:prSet/>
      <dgm:spPr/>
      <dgm:t>
        <a:bodyPr/>
        <a:lstStyle/>
        <a:p>
          <a:endParaRPr lang="en-US"/>
        </a:p>
      </dgm:t>
    </dgm:pt>
    <dgm:pt modelId="{BABCF504-E978-436C-A500-CE0AD36619BE}">
      <dgm:prSet/>
      <dgm:spPr>
        <a:solidFill>
          <a:schemeClr val="bg1">
            <a:lumMod val="100000"/>
          </a:schemeClr>
        </a:solidFill>
        <a:effectLst/>
      </dgm:spPr>
      <dgm:t>
        <a:bodyPr/>
        <a:lstStyle/>
        <a:p>
          <a:r>
            <a:rPr lang="en-US" dirty="0">
              <a:solidFill>
                <a:schemeClr val="tx1">
                  <a:lumMod val="100000"/>
                </a:schemeClr>
              </a:solidFill>
            </a:rPr>
            <a:t>Cognizant agencies for indirect costs may—but are not required to—renegotiate existing NICRAs (i.e., issue revised or amended agreements) to reflect the new MTDC base. </a:t>
          </a:r>
        </a:p>
      </dgm:t>
    </dgm:pt>
    <dgm:pt modelId="{170B2C98-7B5D-4AA3-A636-C67DD08871A1}" type="parTrans" cxnId="{A7E5D675-4E25-44ED-BBEF-F8617B7401B9}">
      <dgm:prSet/>
      <dgm:spPr/>
      <dgm:t>
        <a:bodyPr/>
        <a:lstStyle/>
        <a:p>
          <a:endParaRPr lang="en-US"/>
        </a:p>
      </dgm:t>
    </dgm:pt>
    <dgm:pt modelId="{5A897629-C2CA-4941-A960-AF6363C89E1D}" type="sibTrans" cxnId="{A7E5D675-4E25-44ED-BBEF-F8617B7401B9}">
      <dgm:prSet/>
      <dgm:spPr/>
      <dgm:t>
        <a:bodyPr/>
        <a:lstStyle/>
        <a:p>
          <a:endParaRPr lang="en-US"/>
        </a:p>
      </dgm:t>
    </dgm:pt>
    <dgm:pt modelId="{63F43AC1-1367-4E53-8602-303A2B02E6B0}">
      <dgm:prSet/>
      <dgm:spPr>
        <a:solidFill>
          <a:schemeClr val="bg1">
            <a:lumMod val="100000"/>
          </a:schemeClr>
        </a:solidFill>
        <a:effectLst/>
      </dgm:spPr>
      <dgm:t>
        <a:bodyPr/>
        <a:lstStyle/>
        <a:p>
          <a:r>
            <a:rPr lang="en-US" dirty="0">
              <a:solidFill>
                <a:schemeClr val="tx1">
                  <a:lumMod val="100000"/>
                </a:schemeClr>
              </a:solidFill>
            </a:rPr>
            <a:t>Still some unresolved questions on how that will coincide when an award is not updated for 2024 revisions</a:t>
          </a:r>
        </a:p>
      </dgm:t>
    </dgm:pt>
    <dgm:pt modelId="{9962E3D8-E7D6-4F23-B800-E5E7A1A670BB}" type="parTrans" cxnId="{F62DDBF8-8FE5-4963-96E2-6B5F4E5056A8}">
      <dgm:prSet/>
      <dgm:spPr/>
      <dgm:t>
        <a:bodyPr/>
        <a:lstStyle/>
        <a:p>
          <a:endParaRPr lang="en-US"/>
        </a:p>
      </dgm:t>
    </dgm:pt>
    <dgm:pt modelId="{06B0816E-7683-473C-B880-03E1CD103175}" type="sibTrans" cxnId="{F62DDBF8-8FE5-4963-96E2-6B5F4E5056A8}">
      <dgm:prSet/>
      <dgm:spPr/>
      <dgm:t>
        <a:bodyPr/>
        <a:lstStyle/>
        <a:p>
          <a:endParaRPr lang="en-US"/>
        </a:p>
      </dgm:t>
    </dgm:pt>
    <dgm:pt modelId="{CE9AA22D-EFDC-40F9-B9F6-4432214E8C63}" type="pres">
      <dgm:prSet presAssocID="{8B58B575-EA64-4EA6-A483-8F5DA2BF07DA}" presName="hierChild1" presStyleCnt="0">
        <dgm:presLayoutVars>
          <dgm:chPref val="1"/>
          <dgm:dir/>
          <dgm:animOne val="branch"/>
          <dgm:animLvl val="lvl"/>
          <dgm:resizeHandles/>
        </dgm:presLayoutVars>
      </dgm:prSet>
      <dgm:spPr/>
    </dgm:pt>
    <dgm:pt modelId="{BC09EA55-A3BB-47E3-9824-9269C17635E4}" type="pres">
      <dgm:prSet presAssocID="{1A685D73-C8D6-481E-AA72-3E3F41C6CA23}" presName="hierRoot1" presStyleCnt="0"/>
      <dgm:spPr/>
    </dgm:pt>
    <dgm:pt modelId="{69897AE3-EF83-4E90-875D-C4E74F7613E9}" type="pres">
      <dgm:prSet presAssocID="{1A685D73-C8D6-481E-AA72-3E3F41C6CA23}" presName="composite" presStyleCnt="0"/>
      <dgm:spPr/>
    </dgm:pt>
    <dgm:pt modelId="{FB8AA69A-87B6-4F66-A7A5-642291138BFD}" type="pres">
      <dgm:prSet presAssocID="{1A685D73-C8D6-481E-AA72-3E3F41C6CA23}" presName="background" presStyleLbl="node0" presStyleIdx="0" presStyleCnt="3"/>
      <dgm:spPr>
        <a:effectLst/>
        <a:scene3d>
          <a:camera prst="orthographicFront">
            <a:rot lat="0" lon="0" rev="0"/>
          </a:camera>
          <a:lightRig rig="threePt" dir="t">
            <a:rot lat="0" lon="0" rev="1200000"/>
          </a:lightRig>
        </a:scene3d>
        <a:sp3d/>
      </dgm:spPr>
    </dgm:pt>
    <dgm:pt modelId="{442CDA9F-0EF3-42D7-A828-B74D05C0F34E}" type="pres">
      <dgm:prSet presAssocID="{1A685D73-C8D6-481E-AA72-3E3F41C6CA23}" presName="text" presStyleLbl="fgAcc0" presStyleIdx="0" presStyleCnt="3">
        <dgm:presLayoutVars>
          <dgm:chPref val="3"/>
        </dgm:presLayoutVars>
      </dgm:prSet>
      <dgm:spPr/>
    </dgm:pt>
    <dgm:pt modelId="{ECED7017-97C6-4156-8F25-94C70E4FAE19}" type="pres">
      <dgm:prSet presAssocID="{1A685D73-C8D6-481E-AA72-3E3F41C6CA23}" presName="hierChild2" presStyleCnt="0"/>
      <dgm:spPr/>
    </dgm:pt>
    <dgm:pt modelId="{2F0D2F9F-7079-4E9E-B069-5B1C03E78BB3}" type="pres">
      <dgm:prSet presAssocID="{BABCF504-E978-436C-A500-CE0AD36619BE}" presName="hierRoot1" presStyleCnt="0"/>
      <dgm:spPr/>
    </dgm:pt>
    <dgm:pt modelId="{8154910E-A5A9-4D97-85EA-9FDAFE32BF0D}" type="pres">
      <dgm:prSet presAssocID="{BABCF504-E978-436C-A500-CE0AD36619BE}" presName="composite" presStyleCnt="0"/>
      <dgm:spPr/>
    </dgm:pt>
    <dgm:pt modelId="{9243FAE3-8A62-4C31-ACD4-01CA15C57E51}" type="pres">
      <dgm:prSet presAssocID="{BABCF504-E978-436C-A500-CE0AD36619BE}" presName="background" presStyleLbl="node0" presStyleIdx="1" presStyleCnt="3"/>
      <dgm:spPr>
        <a:effectLst/>
        <a:scene3d>
          <a:camera prst="orthographicFront">
            <a:rot lat="0" lon="0" rev="0"/>
          </a:camera>
          <a:lightRig rig="threePt" dir="t">
            <a:rot lat="0" lon="0" rev="1200000"/>
          </a:lightRig>
        </a:scene3d>
        <a:sp3d/>
      </dgm:spPr>
    </dgm:pt>
    <dgm:pt modelId="{62BFAE15-9A50-46CF-988C-C7CD403E9D51}" type="pres">
      <dgm:prSet presAssocID="{BABCF504-E978-436C-A500-CE0AD36619BE}" presName="text" presStyleLbl="fgAcc0" presStyleIdx="1" presStyleCnt="3">
        <dgm:presLayoutVars>
          <dgm:chPref val="3"/>
        </dgm:presLayoutVars>
      </dgm:prSet>
      <dgm:spPr/>
    </dgm:pt>
    <dgm:pt modelId="{F3E77D9B-7CB1-4C1D-9263-D4A349C591FD}" type="pres">
      <dgm:prSet presAssocID="{BABCF504-E978-436C-A500-CE0AD36619BE}" presName="hierChild2" presStyleCnt="0"/>
      <dgm:spPr/>
    </dgm:pt>
    <dgm:pt modelId="{38078E06-A2C6-477E-84BA-2C5FFC6BE30F}" type="pres">
      <dgm:prSet presAssocID="{63F43AC1-1367-4E53-8602-303A2B02E6B0}" presName="hierRoot1" presStyleCnt="0"/>
      <dgm:spPr/>
    </dgm:pt>
    <dgm:pt modelId="{6703022C-A396-4D22-BAE8-E901D205BF07}" type="pres">
      <dgm:prSet presAssocID="{63F43AC1-1367-4E53-8602-303A2B02E6B0}" presName="composite" presStyleCnt="0"/>
      <dgm:spPr/>
    </dgm:pt>
    <dgm:pt modelId="{571590FB-126D-49AB-A4E7-244F2F46299B}" type="pres">
      <dgm:prSet presAssocID="{63F43AC1-1367-4E53-8602-303A2B02E6B0}" presName="background" presStyleLbl="node0" presStyleIdx="2" presStyleCnt="3"/>
      <dgm:spPr>
        <a:effectLst/>
        <a:scene3d>
          <a:camera prst="orthographicFront">
            <a:rot lat="0" lon="0" rev="0"/>
          </a:camera>
          <a:lightRig rig="threePt" dir="t">
            <a:rot lat="0" lon="0" rev="1200000"/>
          </a:lightRig>
        </a:scene3d>
        <a:sp3d/>
      </dgm:spPr>
    </dgm:pt>
    <dgm:pt modelId="{7224A7B8-A6EE-4A94-BCD7-40C934B0A7D6}" type="pres">
      <dgm:prSet presAssocID="{63F43AC1-1367-4E53-8602-303A2B02E6B0}" presName="text" presStyleLbl="fgAcc0" presStyleIdx="2" presStyleCnt="3">
        <dgm:presLayoutVars>
          <dgm:chPref val="3"/>
        </dgm:presLayoutVars>
      </dgm:prSet>
      <dgm:spPr/>
    </dgm:pt>
    <dgm:pt modelId="{0C043721-8C34-4A49-8CFF-4F3DCC3387B5}" type="pres">
      <dgm:prSet presAssocID="{63F43AC1-1367-4E53-8602-303A2B02E6B0}" presName="hierChild2" presStyleCnt="0"/>
      <dgm:spPr/>
    </dgm:pt>
  </dgm:ptLst>
  <dgm:cxnLst>
    <dgm:cxn modelId="{E29D8E0E-204E-48E1-827A-ACDE0481CC2A}" type="presOf" srcId="{63F43AC1-1367-4E53-8602-303A2B02E6B0}" destId="{7224A7B8-A6EE-4A94-BCD7-40C934B0A7D6}" srcOrd="0" destOrd="0" presId="urn:microsoft.com/office/officeart/2005/8/layout/hierarchy1"/>
    <dgm:cxn modelId="{8DC4441F-7DBD-4E84-B8C1-E0A0D1FB4D2B}" type="presOf" srcId="{1A685D73-C8D6-481E-AA72-3E3F41C6CA23}" destId="{442CDA9F-0EF3-42D7-A828-B74D05C0F34E}" srcOrd="0" destOrd="0" presId="urn:microsoft.com/office/officeart/2005/8/layout/hierarchy1"/>
    <dgm:cxn modelId="{A7E5D675-4E25-44ED-BBEF-F8617B7401B9}" srcId="{8B58B575-EA64-4EA6-A483-8F5DA2BF07DA}" destId="{BABCF504-E978-436C-A500-CE0AD36619BE}" srcOrd="1" destOrd="0" parTransId="{170B2C98-7B5D-4AA3-A636-C67DD08871A1}" sibTransId="{5A897629-C2CA-4941-A960-AF6363C89E1D}"/>
    <dgm:cxn modelId="{8C81C986-EA38-4F6E-B7FF-302796B07355}" type="presOf" srcId="{8B58B575-EA64-4EA6-A483-8F5DA2BF07DA}" destId="{CE9AA22D-EFDC-40F9-B9F6-4432214E8C63}" srcOrd="0" destOrd="0" presId="urn:microsoft.com/office/officeart/2005/8/layout/hierarchy1"/>
    <dgm:cxn modelId="{721FCF90-CB87-46B3-9654-01CAF4DC4C23}" type="presOf" srcId="{BABCF504-E978-436C-A500-CE0AD36619BE}" destId="{62BFAE15-9A50-46CF-988C-C7CD403E9D51}" srcOrd="0" destOrd="0" presId="urn:microsoft.com/office/officeart/2005/8/layout/hierarchy1"/>
    <dgm:cxn modelId="{90691FE7-20F3-4FD9-968A-8AE5084C7D42}" srcId="{8B58B575-EA64-4EA6-A483-8F5DA2BF07DA}" destId="{1A685D73-C8D6-481E-AA72-3E3F41C6CA23}" srcOrd="0" destOrd="0" parTransId="{6CB28AE1-195E-42F5-86F6-F0B86AF9144B}" sibTransId="{A2C028EA-A700-4934-A52D-ACBCDDA77A3C}"/>
    <dgm:cxn modelId="{F62DDBF8-8FE5-4963-96E2-6B5F4E5056A8}" srcId="{8B58B575-EA64-4EA6-A483-8F5DA2BF07DA}" destId="{63F43AC1-1367-4E53-8602-303A2B02E6B0}" srcOrd="2" destOrd="0" parTransId="{9962E3D8-E7D6-4F23-B800-E5E7A1A670BB}" sibTransId="{06B0816E-7683-473C-B880-03E1CD103175}"/>
    <dgm:cxn modelId="{C214B2D2-B4C2-4647-BDC3-3A3C443E09F1}" type="presParOf" srcId="{CE9AA22D-EFDC-40F9-B9F6-4432214E8C63}" destId="{BC09EA55-A3BB-47E3-9824-9269C17635E4}" srcOrd="0" destOrd="0" presId="urn:microsoft.com/office/officeart/2005/8/layout/hierarchy1"/>
    <dgm:cxn modelId="{FF9D9385-6CE7-47E4-9231-34BEAB5DEF91}" type="presParOf" srcId="{BC09EA55-A3BB-47E3-9824-9269C17635E4}" destId="{69897AE3-EF83-4E90-875D-C4E74F7613E9}" srcOrd="0" destOrd="0" presId="urn:microsoft.com/office/officeart/2005/8/layout/hierarchy1"/>
    <dgm:cxn modelId="{DCE4725F-DF57-4B89-A000-CF49D811BFDE}" type="presParOf" srcId="{69897AE3-EF83-4E90-875D-C4E74F7613E9}" destId="{FB8AA69A-87B6-4F66-A7A5-642291138BFD}" srcOrd="0" destOrd="0" presId="urn:microsoft.com/office/officeart/2005/8/layout/hierarchy1"/>
    <dgm:cxn modelId="{26A5B319-5E61-440E-A893-BDBFA154A58E}" type="presParOf" srcId="{69897AE3-EF83-4E90-875D-C4E74F7613E9}" destId="{442CDA9F-0EF3-42D7-A828-B74D05C0F34E}" srcOrd="1" destOrd="0" presId="urn:microsoft.com/office/officeart/2005/8/layout/hierarchy1"/>
    <dgm:cxn modelId="{841C86F5-18AE-44A7-A47B-D310F8CC698E}" type="presParOf" srcId="{BC09EA55-A3BB-47E3-9824-9269C17635E4}" destId="{ECED7017-97C6-4156-8F25-94C70E4FAE19}" srcOrd="1" destOrd="0" presId="urn:microsoft.com/office/officeart/2005/8/layout/hierarchy1"/>
    <dgm:cxn modelId="{EF938DFE-130F-4DA7-A6BB-69283A492403}" type="presParOf" srcId="{CE9AA22D-EFDC-40F9-B9F6-4432214E8C63}" destId="{2F0D2F9F-7079-4E9E-B069-5B1C03E78BB3}" srcOrd="1" destOrd="0" presId="urn:microsoft.com/office/officeart/2005/8/layout/hierarchy1"/>
    <dgm:cxn modelId="{F5DB51BE-0E59-460D-B372-2BE01B85BC35}" type="presParOf" srcId="{2F0D2F9F-7079-4E9E-B069-5B1C03E78BB3}" destId="{8154910E-A5A9-4D97-85EA-9FDAFE32BF0D}" srcOrd="0" destOrd="0" presId="urn:microsoft.com/office/officeart/2005/8/layout/hierarchy1"/>
    <dgm:cxn modelId="{8968ADD2-ACF1-4524-94FD-0853FEE8B43A}" type="presParOf" srcId="{8154910E-A5A9-4D97-85EA-9FDAFE32BF0D}" destId="{9243FAE3-8A62-4C31-ACD4-01CA15C57E51}" srcOrd="0" destOrd="0" presId="urn:microsoft.com/office/officeart/2005/8/layout/hierarchy1"/>
    <dgm:cxn modelId="{C5A88132-7AC1-410A-8E1B-62509A27A92E}" type="presParOf" srcId="{8154910E-A5A9-4D97-85EA-9FDAFE32BF0D}" destId="{62BFAE15-9A50-46CF-988C-C7CD403E9D51}" srcOrd="1" destOrd="0" presId="urn:microsoft.com/office/officeart/2005/8/layout/hierarchy1"/>
    <dgm:cxn modelId="{F37D2C01-F1D9-4A74-AA9E-3220B7E9D483}" type="presParOf" srcId="{2F0D2F9F-7079-4E9E-B069-5B1C03E78BB3}" destId="{F3E77D9B-7CB1-4C1D-9263-D4A349C591FD}" srcOrd="1" destOrd="0" presId="urn:microsoft.com/office/officeart/2005/8/layout/hierarchy1"/>
    <dgm:cxn modelId="{56196D47-8A0A-4EE6-8E84-30FC89B9A4AE}" type="presParOf" srcId="{CE9AA22D-EFDC-40F9-B9F6-4432214E8C63}" destId="{38078E06-A2C6-477E-84BA-2C5FFC6BE30F}" srcOrd="2" destOrd="0" presId="urn:microsoft.com/office/officeart/2005/8/layout/hierarchy1"/>
    <dgm:cxn modelId="{15B39C99-EFAE-475C-AC7B-25A1652B5929}" type="presParOf" srcId="{38078E06-A2C6-477E-84BA-2C5FFC6BE30F}" destId="{6703022C-A396-4D22-BAE8-E901D205BF07}" srcOrd="0" destOrd="0" presId="urn:microsoft.com/office/officeart/2005/8/layout/hierarchy1"/>
    <dgm:cxn modelId="{6CF3ADA7-2131-48D8-AECC-8FC6F9F744CC}" type="presParOf" srcId="{6703022C-A396-4D22-BAE8-E901D205BF07}" destId="{571590FB-126D-49AB-A4E7-244F2F46299B}" srcOrd="0" destOrd="0" presId="urn:microsoft.com/office/officeart/2005/8/layout/hierarchy1"/>
    <dgm:cxn modelId="{19BD68D0-4038-4EC1-95E4-3BC136D99CD4}" type="presParOf" srcId="{6703022C-A396-4D22-BAE8-E901D205BF07}" destId="{7224A7B8-A6EE-4A94-BCD7-40C934B0A7D6}" srcOrd="1" destOrd="0" presId="urn:microsoft.com/office/officeart/2005/8/layout/hierarchy1"/>
    <dgm:cxn modelId="{6E2D35A4-832B-4086-BEA8-2B0F84797172}" type="presParOf" srcId="{38078E06-A2C6-477E-84BA-2C5FFC6BE30F}" destId="{0C043721-8C34-4A49-8CFF-4F3DCC3387B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2B1213D6-D6FD-4B98-B758-E8A84B461FDE}"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0A51AF5A-375E-4277-BD1D-A1C92B0CE059}">
      <dgm:prSet custT="1"/>
      <dgm:spPr/>
      <dgm:t>
        <a:bodyPr/>
        <a:lstStyle/>
        <a:p>
          <a:r>
            <a:rPr lang="en-US" sz="2000" dirty="0">
              <a:solidFill>
                <a:schemeClr val="accent1"/>
              </a:solidFill>
            </a:rPr>
            <a:t>Provisional rates:</a:t>
          </a:r>
        </a:p>
      </dgm:t>
    </dgm:pt>
    <dgm:pt modelId="{59914C3D-9225-4A53-AB1C-1DD42F38162F}" type="parTrans" cxnId="{EA14170F-A1B4-464B-9EF9-C764ACB6C22E}">
      <dgm:prSet/>
      <dgm:spPr/>
      <dgm:t>
        <a:bodyPr/>
        <a:lstStyle/>
        <a:p>
          <a:endParaRPr lang="en-US" sz="1600">
            <a:solidFill>
              <a:schemeClr val="accent1"/>
            </a:solidFill>
          </a:endParaRPr>
        </a:p>
      </dgm:t>
    </dgm:pt>
    <dgm:pt modelId="{B048A401-EBF4-4046-A761-BEE311D1F6CA}" type="sibTrans" cxnId="{EA14170F-A1B4-464B-9EF9-C764ACB6C22E}">
      <dgm:prSet/>
      <dgm:spPr/>
      <dgm:t>
        <a:bodyPr/>
        <a:lstStyle/>
        <a:p>
          <a:endParaRPr lang="en-US" sz="1600">
            <a:solidFill>
              <a:schemeClr val="accent1"/>
            </a:solidFill>
          </a:endParaRPr>
        </a:p>
      </dgm:t>
    </dgm:pt>
    <dgm:pt modelId="{62A07558-D430-4735-832D-64462AE6D699}">
      <dgm:prSet custT="1"/>
      <dgm:spPr/>
      <dgm:t>
        <a:bodyPr/>
        <a:lstStyle/>
        <a:p>
          <a:r>
            <a:rPr lang="en-US" sz="2000" dirty="0">
              <a:solidFill>
                <a:schemeClr val="accent1"/>
              </a:solidFill>
            </a:rPr>
            <a:t>Predetermined and fixed rates:</a:t>
          </a:r>
        </a:p>
      </dgm:t>
    </dgm:pt>
    <dgm:pt modelId="{D707BB3E-5076-4AE9-BC82-6D2391553C44}" type="parTrans" cxnId="{78A14D21-A143-400A-AB1E-CFA98CD9A3DF}">
      <dgm:prSet/>
      <dgm:spPr/>
      <dgm:t>
        <a:bodyPr/>
        <a:lstStyle/>
        <a:p>
          <a:endParaRPr lang="en-US" sz="1600">
            <a:solidFill>
              <a:schemeClr val="accent1"/>
            </a:solidFill>
          </a:endParaRPr>
        </a:p>
      </dgm:t>
    </dgm:pt>
    <dgm:pt modelId="{2D254E0C-1953-4D5C-B2F1-C714F8E67D68}" type="sibTrans" cxnId="{78A14D21-A143-400A-AB1E-CFA98CD9A3DF}">
      <dgm:prSet/>
      <dgm:spPr/>
      <dgm:t>
        <a:bodyPr/>
        <a:lstStyle/>
        <a:p>
          <a:endParaRPr lang="en-US" sz="1600">
            <a:solidFill>
              <a:schemeClr val="accent1"/>
            </a:solidFill>
          </a:endParaRPr>
        </a:p>
      </dgm:t>
    </dgm:pt>
    <dgm:pt modelId="{CCC4D16C-E4A1-4DAE-B616-E94CBAF2EFAB}">
      <dgm:prSet custT="1"/>
      <dgm:spPr>
        <a:solidFill>
          <a:schemeClr val="accent5">
            <a:lumMod val="100000"/>
          </a:schemeClr>
        </a:solidFill>
        <a:ln w="25400" cap="flat" cmpd="sng" algn="ctr">
          <a:solidFill>
            <a:schemeClr val="accent5">
              <a:lumMod val="100000"/>
            </a:schemeClr>
          </a:solidFill>
          <a:prstDash val="solid"/>
          <a:round/>
          <a:headEnd type="none" w="med" len="med"/>
          <a:tailEnd type="none" w="med" len="med"/>
        </a:ln>
      </dgm:spPr>
      <dgm:t>
        <a:bodyPr/>
        <a:lstStyle/>
        <a:p>
          <a:r>
            <a:rPr lang="en-US" sz="2000" dirty="0">
              <a:solidFill>
                <a:schemeClr val="accent1"/>
              </a:solidFill>
            </a:rPr>
            <a:t>Negotiating new rates:</a:t>
          </a:r>
        </a:p>
      </dgm:t>
    </dgm:pt>
    <dgm:pt modelId="{97A15CEA-F143-40D9-86AD-9F150C3310D4}" type="parTrans" cxnId="{89D70335-EB06-481C-B5BC-8307EE512A2F}">
      <dgm:prSet/>
      <dgm:spPr/>
      <dgm:t>
        <a:bodyPr/>
        <a:lstStyle/>
        <a:p>
          <a:endParaRPr lang="en-US" sz="1600">
            <a:solidFill>
              <a:schemeClr val="accent1"/>
            </a:solidFill>
          </a:endParaRPr>
        </a:p>
      </dgm:t>
    </dgm:pt>
    <dgm:pt modelId="{4B8A9193-4C1F-45E4-86C4-16353714241F}" type="sibTrans" cxnId="{89D70335-EB06-481C-B5BC-8307EE512A2F}">
      <dgm:prSet/>
      <dgm:spPr/>
      <dgm:t>
        <a:bodyPr/>
        <a:lstStyle/>
        <a:p>
          <a:endParaRPr lang="en-US" sz="1600">
            <a:solidFill>
              <a:schemeClr val="accent1"/>
            </a:solidFill>
          </a:endParaRPr>
        </a:p>
      </dgm:t>
    </dgm:pt>
    <dgm:pt modelId="{FE90EB48-AE1B-4177-891A-7A048590FABA}">
      <dgm:prSet custT="1"/>
      <dgm:spPr/>
      <dgm:t>
        <a:bodyPr/>
        <a:lstStyle/>
        <a:p>
          <a:r>
            <a:rPr lang="en-US" sz="1800" dirty="0">
              <a:solidFill>
                <a:schemeClr val="accent1"/>
              </a:solidFill>
            </a:rPr>
            <a:t>Recipients with provisional rates in effect prior to October 1, 2024 must finalize those rates using the provisional rate’s approved MTDC base.</a:t>
          </a:r>
        </a:p>
      </dgm:t>
    </dgm:pt>
    <dgm:pt modelId="{9E24BAC9-6321-4154-8816-231CB64F2E1E}" type="parTrans" cxnId="{366038F2-80B0-4B44-92B2-582B23A458E0}">
      <dgm:prSet/>
      <dgm:spPr/>
      <dgm:t>
        <a:bodyPr/>
        <a:lstStyle/>
        <a:p>
          <a:endParaRPr lang="en-US" sz="1600">
            <a:solidFill>
              <a:schemeClr val="accent1"/>
            </a:solidFill>
          </a:endParaRPr>
        </a:p>
      </dgm:t>
    </dgm:pt>
    <dgm:pt modelId="{F3CBCB60-BEF1-4433-8E5D-00D209ADFC98}" type="sibTrans" cxnId="{366038F2-80B0-4B44-92B2-582B23A458E0}">
      <dgm:prSet/>
      <dgm:spPr/>
      <dgm:t>
        <a:bodyPr/>
        <a:lstStyle/>
        <a:p>
          <a:endParaRPr lang="en-US" sz="1600">
            <a:solidFill>
              <a:schemeClr val="accent1"/>
            </a:solidFill>
          </a:endParaRPr>
        </a:p>
      </dgm:t>
    </dgm:pt>
    <dgm:pt modelId="{54B879FA-1716-45DE-8BDE-D414FFC194EC}">
      <dgm:prSet custT="1"/>
      <dgm:spPr/>
      <dgm:t>
        <a:bodyPr/>
        <a:lstStyle/>
        <a:p>
          <a:r>
            <a:rPr lang="en-US" sz="1800" dirty="0">
              <a:solidFill>
                <a:schemeClr val="accent1"/>
              </a:solidFill>
            </a:rPr>
            <a:t>Recipients with predetermined or fixed rates must use the new MTDC base beginning with the first proposal that is required on or after October 1, 2024. </a:t>
          </a:r>
        </a:p>
      </dgm:t>
    </dgm:pt>
    <dgm:pt modelId="{BAA96183-5588-4816-B2CC-5AB378E3EAD1}" type="parTrans" cxnId="{037131B2-50AA-40A2-B01E-B593C90A9972}">
      <dgm:prSet/>
      <dgm:spPr/>
      <dgm:t>
        <a:bodyPr/>
        <a:lstStyle/>
        <a:p>
          <a:endParaRPr lang="en-US" sz="1600">
            <a:solidFill>
              <a:schemeClr val="accent1"/>
            </a:solidFill>
          </a:endParaRPr>
        </a:p>
      </dgm:t>
    </dgm:pt>
    <dgm:pt modelId="{C8DDAA9F-6D86-42D6-A3AF-19BD9C50EF37}" type="sibTrans" cxnId="{037131B2-50AA-40A2-B01E-B593C90A9972}">
      <dgm:prSet/>
      <dgm:spPr/>
      <dgm:t>
        <a:bodyPr/>
        <a:lstStyle/>
        <a:p>
          <a:endParaRPr lang="en-US" sz="1600">
            <a:solidFill>
              <a:schemeClr val="accent1"/>
            </a:solidFill>
          </a:endParaRPr>
        </a:p>
      </dgm:t>
    </dgm:pt>
    <dgm:pt modelId="{D01A9F5A-AEE7-4F11-AB1D-7830F3625A5E}">
      <dgm:prSet custT="1"/>
      <dgm:spPr>
        <a:solidFill>
          <a:srgbClr val="FEEECE"/>
        </a:solidFill>
        <a:ln w="25400" cap="flat" cmpd="sng" algn="ctr">
          <a:solidFill>
            <a:srgbClr val="FEEECE"/>
          </a:solidFill>
          <a:prstDash val="solid"/>
          <a:round/>
          <a:headEnd type="none" w="med" len="med"/>
          <a:tailEnd type="none" w="med" len="med"/>
        </a:ln>
      </dgm:spPr>
      <dgm:t>
        <a:bodyPr/>
        <a:lstStyle/>
        <a:p>
          <a:r>
            <a:rPr lang="en-US" sz="1800" dirty="0">
              <a:solidFill>
                <a:schemeClr val="accent1"/>
              </a:solidFill>
            </a:rPr>
            <a:t>Recipients preparing indirect cost rate proposals must apply the new MTDC base for proposals that are submitted to the cognizant agency for indirect costs on or after October 1, 2024.</a:t>
          </a:r>
        </a:p>
      </dgm:t>
    </dgm:pt>
    <dgm:pt modelId="{92CEF275-5F0E-4474-A79F-405B093EC47D}" type="parTrans" cxnId="{1579555C-2C02-4D81-9656-03AA81C92A68}">
      <dgm:prSet/>
      <dgm:spPr/>
      <dgm:t>
        <a:bodyPr/>
        <a:lstStyle/>
        <a:p>
          <a:endParaRPr lang="en-US" sz="1600">
            <a:solidFill>
              <a:schemeClr val="accent1"/>
            </a:solidFill>
          </a:endParaRPr>
        </a:p>
      </dgm:t>
    </dgm:pt>
    <dgm:pt modelId="{A2C3DC68-54F2-4482-B2F1-05E479F58E21}" type="sibTrans" cxnId="{1579555C-2C02-4D81-9656-03AA81C92A68}">
      <dgm:prSet/>
      <dgm:spPr/>
      <dgm:t>
        <a:bodyPr/>
        <a:lstStyle/>
        <a:p>
          <a:endParaRPr lang="en-US" sz="1600">
            <a:solidFill>
              <a:schemeClr val="accent1"/>
            </a:solidFill>
          </a:endParaRPr>
        </a:p>
      </dgm:t>
    </dgm:pt>
    <dgm:pt modelId="{7168A86E-DC88-4AE9-B971-343A37A17B02}" type="pres">
      <dgm:prSet presAssocID="{2B1213D6-D6FD-4B98-B758-E8A84B461FDE}" presName="Name0" presStyleCnt="0">
        <dgm:presLayoutVars>
          <dgm:dir/>
          <dgm:animLvl val="lvl"/>
          <dgm:resizeHandles val="exact"/>
        </dgm:presLayoutVars>
      </dgm:prSet>
      <dgm:spPr/>
    </dgm:pt>
    <dgm:pt modelId="{0C96AD7B-0208-4B5D-9CE7-0926607E44D4}" type="pres">
      <dgm:prSet presAssocID="{0A51AF5A-375E-4277-BD1D-A1C92B0CE059}" presName="composite" presStyleCnt="0"/>
      <dgm:spPr/>
    </dgm:pt>
    <dgm:pt modelId="{858E6C50-9529-4147-943A-C63AA0806673}" type="pres">
      <dgm:prSet presAssocID="{0A51AF5A-375E-4277-BD1D-A1C92B0CE059}" presName="parTx" presStyleLbl="alignNode1" presStyleIdx="0" presStyleCnt="3">
        <dgm:presLayoutVars>
          <dgm:chMax val="0"/>
          <dgm:chPref val="0"/>
          <dgm:bulletEnabled val="1"/>
        </dgm:presLayoutVars>
      </dgm:prSet>
      <dgm:spPr/>
    </dgm:pt>
    <dgm:pt modelId="{4F2F31DB-2B1D-46A8-A43D-D7D0E1A9EFB6}" type="pres">
      <dgm:prSet presAssocID="{0A51AF5A-375E-4277-BD1D-A1C92B0CE059}" presName="desTx" presStyleLbl="alignAccFollowNode1" presStyleIdx="0" presStyleCnt="3">
        <dgm:presLayoutVars>
          <dgm:bulletEnabled val="1"/>
        </dgm:presLayoutVars>
      </dgm:prSet>
      <dgm:spPr/>
    </dgm:pt>
    <dgm:pt modelId="{DBE9B53B-B8E9-4CF6-965B-E5CA3C716B5C}" type="pres">
      <dgm:prSet presAssocID="{B048A401-EBF4-4046-A761-BEE311D1F6CA}" presName="space" presStyleCnt="0"/>
      <dgm:spPr/>
    </dgm:pt>
    <dgm:pt modelId="{9AB1D075-4C08-4ADB-903E-F8128A16C2C4}" type="pres">
      <dgm:prSet presAssocID="{62A07558-D430-4735-832D-64462AE6D699}" presName="composite" presStyleCnt="0"/>
      <dgm:spPr/>
    </dgm:pt>
    <dgm:pt modelId="{1ACFD4C2-A7DF-45A8-BAEE-39849E3F6819}" type="pres">
      <dgm:prSet presAssocID="{62A07558-D430-4735-832D-64462AE6D699}" presName="parTx" presStyleLbl="alignNode1" presStyleIdx="1" presStyleCnt="3">
        <dgm:presLayoutVars>
          <dgm:chMax val="0"/>
          <dgm:chPref val="0"/>
          <dgm:bulletEnabled val="1"/>
        </dgm:presLayoutVars>
      </dgm:prSet>
      <dgm:spPr/>
    </dgm:pt>
    <dgm:pt modelId="{6B4EACB8-A2E1-458F-92A8-C7D086CF7081}" type="pres">
      <dgm:prSet presAssocID="{62A07558-D430-4735-832D-64462AE6D699}" presName="desTx" presStyleLbl="alignAccFollowNode1" presStyleIdx="1" presStyleCnt="3">
        <dgm:presLayoutVars>
          <dgm:bulletEnabled val="1"/>
        </dgm:presLayoutVars>
      </dgm:prSet>
      <dgm:spPr/>
    </dgm:pt>
    <dgm:pt modelId="{2A7DDA32-FE7E-4535-A7E0-7560B24EB1DA}" type="pres">
      <dgm:prSet presAssocID="{2D254E0C-1953-4D5C-B2F1-C714F8E67D68}" presName="space" presStyleCnt="0"/>
      <dgm:spPr/>
    </dgm:pt>
    <dgm:pt modelId="{F4DF6BA4-1204-4C15-A2BA-A8D54FD42B89}" type="pres">
      <dgm:prSet presAssocID="{CCC4D16C-E4A1-4DAE-B616-E94CBAF2EFAB}" presName="composite" presStyleCnt="0"/>
      <dgm:spPr/>
    </dgm:pt>
    <dgm:pt modelId="{DC61907B-DAB7-463B-8499-31A88D244FD6}" type="pres">
      <dgm:prSet presAssocID="{CCC4D16C-E4A1-4DAE-B616-E94CBAF2EFAB}" presName="parTx" presStyleLbl="alignNode1" presStyleIdx="2" presStyleCnt="3">
        <dgm:presLayoutVars>
          <dgm:chMax val="0"/>
          <dgm:chPref val="0"/>
          <dgm:bulletEnabled val="1"/>
        </dgm:presLayoutVars>
      </dgm:prSet>
      <dgm:spPr/>
    </dgm:pt>
    <dgm:pt modelId="{B492EF85-9398-4D10-9E9A-17E1C41A419F}" type="pres">
      <dgm:prSet presAssocID="{CCC4D16C-E4A1-4DAE-B616-E94CBAF2EFAB}" presName="desTx" presStyleLbl="alignAccFollowNode1" presStyleIdx="2" presStyleCnt="3">
        <dgm:presLayoutVars>
          <dgm:bulletEnabled val="1"/>
        </dgm:presLayoutVars>
      </dgm:prSet>
      <dgm:spPr/>
    </dgm:pt>
  </dgm:ptLst>
  <dgm:cxnLst>
    <dgm:cxn modelId="{EA14170F-A1B4-464B-9EF9-C764ACB6C22E}" srcId="{2B1213D6-D6FD-4B98-B758-E8A84B461FDE}" destId="{0A51AF5A-375E-4277-BD1D-A1C92B0CE059}" srcOrd="0" destOrd="0" parTransId="{59914C3D-9225-4A53-AB1C-1DD42F38162F}" sibTransId="{B048A401-EBF4-4046-A761-BEE311D1F6CA}"/>
    <dgm:cxn modelId="{86FB3017-D4E6-47CC-978D-83D614D61666}" type="presOf" srcId="{FE90EB48-AE1B-4177-891A-7A048590FABA}" destId="{4F2F31DB-2B1D-46A8-A43D-D7D0E1A9EFB6}" srcOrd="0" destOrd="0" presId="urn:microsoft.com/office/officeart/2005/8/layout/hList1"/>
    <dgm:cxn modelId="{78A14D21-A143-400A-AB1E-CFA98CD9A3DF}" srcId="{2B1213D6-D6FD-4B98-B758-E8A84B461FDE}" destId="{62A07558-D430-4735-832D-64462AE6D699}" srcOrd="1" destOrd="0" parTransId="{D707BB3E-5076-4AE9-BC82-6D2391553C44}" sibTransId="{2D254E0C-1953-4D5C-B2F1-C714F8E67D68}"/>
    <dgm:cxn modelId="{AA17FC28-24F5-4D13-B607-33D92FC18657}" type="presOf" srcId="{62A07558-D430-4735-832D-64462AE6D699}" destId="{1ACFD4C2-A7DF-45A8-BAEE-39849E3F6819}" srcOrd="0" destOrd="0" presId="urn:microsoft.com/office/officeart/2005/8/layout/hList1"/>
    <dgm:cxn modelId="{F8FED82A-60D3-4B58-9253-EC5F52DBC126}" type="presOf" srcId="{D01A9F5A-AEE7-4F11-AB1D-7830F3625A5E}" destId="{B492EF85-9398-4D10-9E9A-17E1C41A419F}" srcOrd="0" destOrd="0" presId="urn:microsoft.com/office/officeart/2005/8/layout/hList1"/>
    <dgm:cxn modelId="{89D70335-EB06-481C-B5BC-8307EE512A2F}" srcId="{2B1213D6-D6FD-4B98-B758-E8A84B461FDE}" destId="{CCC4D16C-E4A1-4DAE-B616-E94CBAF2EFAB}" srcOrd="2" destOrd="0" parTransId="{97A15CEA-F143-40D9-86AD-9F150C3310D4}" sibTransId="{4B8A9193-4C1F-45E4-86C4-16353714241F}"/>
    <dgm:cxn modelId="{57471536-391E-4730-A773-DA3AAF904936}" type="presOf" srcId="{54B879FA-1716-45DE-8BDE-D414FFC194EC}" destId="{6B4EACB8-A2E1-458F-92A8-C7D086CF7081}" srcOrd="0" destOrd="0" presId="urn:microsoft.com/office/officeart/2005/8/layout/hList1"/>
    <dgm:cxn modelId="{1579555C-2C02-4D81-9656-03AA81C92A68}" srcId="{CCC4D16C-E4A1-4DAE-B616-E94CBAF2EFAB}" destId="{D01A9F5A-AEE7-4F11-AB1D-7830F3625A5E}" srcOrd="0" destOrd="0" parTransId="{92CEF275-5F0E-4474-A79F-405B093EC47D}" sibTransId="{A2C3DC68-54F2-4482-B2F1-05E479F58E21}"/>
    <dgm:cxn modelId="{037131B2-50AA-40A2-B01E-B593C90A9972}" srcId="{62A07558-D430-4735-832D-64462AE6D699}" destId="{54B879FA-1716-45DE-8BDE-D414FFC194EC}" srcOrd="0" destOrd="0" parTransId="{BAA96183-5588-4816-B2CC-5AB378E3EAD1}" sibTransId="{C8DDAA9F-6D86-42D6-A3AF-19BD9C50EF37}"/>
    <dgm:cxn modelId="{89F8BEBE-A981-4533-820C-82F97D32E1F0}" type="presOf" srcId="{2B1213D6-D6FD-4B98-B758-E8A84B461FDE}" destId="{7168A86E-DC88-4AE9-B971-343A37A17B02}" srcOrd="0" destOrd="0" presId="urn:microsoft.com/office/officeart/2005/8/layout/hList1"/>
    <dgm:cxn modelId="{8C43B1D3-1D19-4C55-8793-9D3902C4DAA2}" type="presOf" srcId="{0A51AF5A-375E-4277-BD1D-A1C92B0CE059}" destId="{858E6C50-9529-4147-943A-C63AA0806673}" srcOrd="0" destOrd="0" presId="urn:microsoft.com/office/officeart/2005/8/layout/hList1"/>
    <dgm:cxn modelId="{366038F2-80B0-4B44-92B2-582B23A458E0}" srcId="{0A51AF5A-375E-4277-BD1D-A1C92B0CE059}" destId="{FE90EB48-AE1B-4177-891A-7A048590FABA}" srcOrd="0" destOrd="0" parTransId="{9E24BAC9-6321-4154-8816-231CB64F2E1E}" sibTransId="{F3CBCB60-BEF1-4433-8E5D-00D209ADFC98}"/>
    <dgm:cxn modelId="{781B51F8-7262-4BE9-887B-F83932D99A45}" type="presOf" srcId="{CCC4D16C-E4A1-4DAE-B616-E94CBAF2EFAB}" destId="{DC61907B-DAB7-463B-8499-31A88D244FD6}" srcOrd="0" destOrd="0" presId="urn:microsoft.com/office/officeart/2005/8/layout/hList1"/>
    <dgm:cxn modelId="{8402ADED-21F5-4BFB-8701-C64C1FA61334}" type="presParOf" srcId="{7168A86E-DC88-4AE9-B971-343A37A17B02}" destId="{0C96AD7B-0208-4B5D-9CE7-0926607E44D4}" srcOrd="0" destOrd="0" presId="urn:microsoft.com/office/officeart/2005/8/layout/hList1"/>
    <dgm:cxn modelId="{CF182AF1-24E8-43C5-9330-ADE382D93315}" type="presParOf" srcId="{0C96AD7B-0208-4B5D-9CE7-0926607E44D4}" destId="{858E6C50-9529-4147-943A-C63AA0806673}" srcOrd="0" destOrd="0" presId="urn:microsoft.com/office/officeart/2005/8/layout/hList1"/>
    <dgm:cxn modelId="{E154E0E7-98B9-4A0D-A3B4-B53945771BAD}" type="presParOf" srcId="{0C96AD7B-0208-4B5D-9CE7-0926607E44D4}" destId="{4F2F31DB-2B1D-46A8-A43D-D7D0E1A9EFB6}" srcOrd="1" destOrd="0" presId="urn:microsoft.com/office/officeart/2005/8/layout/hList1"/>
    <dgm:cxn modelId="{829EF562-5E08-4AAB-8994-4D8A8DF8F94B}" type="presParOf" srcId="{7168A86E-DC88-4AE9-B971-343A37A17B02}" destId="{DBE9B53B-B8E9-4CF6-965B-E5CA3C716B5C}" srcOrd="1" destOrd="0" presId="urn:microsoft.com/office/officeart/2005/8/layout/hList1"/>
    <dgm:cxn modelId="{15282C8F-21A2-4B1F-BD05-EDD72A419B13}" type="presParOf" srcId="{7168A86E-DC88-4AE9-B971-343A37A17B02}" destId="{9AB1D075-4C08-4ADB-903E-F8128A16C2C4}" srcOrd="2" destOrd="0" presId="urn:microsoft.com/office/officeart/2005/8/layout/hList1"/>
    <dgm:cxn modelId="{5C02F1E9-CC1A-4F59-9C66-5C6F406E3B43}" type="presParOf" srcId="{9AB1D075-4C08-4ADB-903E-F8128A16C2C4}" destId="{1ACFD4C2-A7DF-45A8-BAEE-39849E3F6819}" srcOrd="0" destOrd="0" presId="urn:microsoft.com/office/officeart/2005/8/layout/hList1"/>
    <dgm:cxn modelId="{F878743E-E43A-441E-9EB2-F1528CF9B042}" type="presParOf" srcId="{9AB1D075-4C08-4ADB-903E-F8128A16C2C4}" destId="{6B4EACB8-A2E1-458F-92A8-C7D086CF7081}" srcOrd="1" destOrd="0" presId="urn:microsoft.com/office/officeart/2005/8/layout/hList1"/>
    <dgm:cxn modelId="{F9063467-16C9-4049-BFBF-4ACBB80B7044}" type="presParOf" srcId="{7168A86E-DC88-4AE9-B971-343A37A17B02}" destId="{2A7DDA32-FE7E-4535-A7E0-7560B24EB1DA}" srcOrd="3" destOrd="0" presId="urn:microsoft.com/office/officeart/2005/8/layout/hList1"/>
    <dgm:cxn modelId="{495A1FDD-37D7-4532-9546-C2E87EB02721}" type="presParOf" srcId="{7168A86E-DC88-4AE9-B971-343A37A17B02}" destId="{F4DF6BA4-1204-4C15-A2BA-A8D54FD42B89}" srcOrd="4" destOrd="0" presId="urn:microsoft.com/office/officeart/2005/8/layout/hList1"/>
    <dgm:cxn modelId="{D9CAEEB0-C904-4B68-97CE-1FCF9F48A96C}" type="presParOf" srcId="{F4DF6BA4-1204-4C15-A2BA-A8D54FD42B89}" destId="{DC61907B-DAB7-463B-8499-31A88D244FD6}" srcOrd="0" destOrd="0" presId="urn:microsoft.com/office/officeart/2005/8/layout/hList1"/>
    <dgm:cxn modelId="{B9875DA1-F827-4510-B19D-3DE55C0391BA}" type="presParOf" srcId="{F4DF6BA4-1204-4C15-A2BA-A8D54FD42B89}" destId="{B492EF85-9398-4D10-9E9A-17E1C41A419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25362AF6-7A92-45FC-8DA8-F4BC99DF4DBC}" type="doc">
      <dgm:prSet loTypeId="urn:microsoft.com/office/officeart/2018/2/layout/IconVerticalSolidList" loCatId="icon" qsTypeId="urn:microsoft.com/office/officeart/2005/8/quickstyle/simple1" qsCatId="simple" csTypeId="urn:microsoft.com/office/officeart/2005/8/colors/accent3_1" csCatId="accent3" phldr="1"/>
      <dgm:spPr/>
      <dgm:t>
        <a:bodyPr/>
        <a:lstStyle/>
        <a:p>
          <a:endParaRPr lang="en-US"/>
        </a:p>
      </dgm:t>
    </dgm:pt>
    <dgm:pt modelId="{47F2CB36-C173-4296-A20D-E9197FC20848}">
      <dgm:prSet custT="1"/>
      <dgm:spPr/>
      <dgm:t>
        <a:bodyPr/>
        <a:lstStyle/>
        <a:p>
          <a:pPr>
            <a:lnSpc>
              <a:spcPct val="100000"/>
            </a:lnSpc>
          </a:pPr>
          <a:r>
            <a:rPr lang="en-US" sz="1600" dirty="0"/>
            <a:t>Recipients may elect to use the new 15% de minimis indirect cost rate for any award executed on or after October 1, 2024.</a:t>
          </a:r>
        </a:p>
      </dgm:t>
    </dgm:pt>
    <dgm:pt modelId="{DEA401A1-21BA-4B55-ADCE-5DD957D26D91}" type="parTrans" cxnId="{49CF668C-2ECF-46D3-92A4-1B3C937FDACB}">
      <dgm:prSet/>
      <dgm:spPr/>
      <dgm:t>
        <a:bodyPr/>
        <a:lstStyle/>
        <a:p>
          <a:endParaRPr lang="en-US"/>
        </a:p>
      </dgm:t>
    </dgm:pt>
    <dgm:pt modelId="{24B1F80F-CE42-410E-AD1B-7A671551B605}" type="sibTrans" cxnId="{49CF668C-2ECF-46D3-92A4-1B3C937FDACB}">
      <dgm:prSet/>
      <dgm:spPr/>
      <dgm:t>
        <a:bodyPr/>
        <a:lstStyle/>
        <a:p>
          <a:endParaRPr lang="en-US"/>
        </a:p>
      </dgm:t>
    </dgm:pt>
    <dgm:pt modelId="{1D55CBF4-B954-4FCA-B35F-22B022A41595}">
      <dgm:prSet custT="1"/>
      <dgm:spPr/>
      <dgm:t>
        <a:bodyPr/>
        <a:lstStyle/>
        <a:p>
          <a:pPr>
            <a:lnSpc>
              <a:spcPct val="100000"/>
            </a:lnSpc>
          </a:pPr>
          <a:r>
            <a:rPr lang="en-US" sz="1600" dirty="0"/>
            <a:t>All federal agencies must honor the new de minimis rate after this date unless a different rate is required by law (such as federal statute or regulation) or otherwise allowed by 2 CFR part 200. </a:t>
          </a:r>
        </a:p>
      </dgm:t>
    </dgm:pt>
    <dgm:pt modelId="{48C46EA1-EF06-422F-B631-AFA059D66636}" type="parTrans" cxnId="{300C673C-326A-40EB-A99C-8115CE3EE1EF}">
      <dgm:prSet/>
      <dgm:spPr/>
      <dgm:t>
        <a:bodyPr/>
        <a:lstStyle/>
        <a:p>
          <a:endParaRPr lang="en-US"/>
        </a:p>
      </dgm:t>
    </dgm:pt>
    <dgm:pt modelId="{6F553AD9-FA84-465F-9C17-9527319CF04B}" type="sibTrans" cxnId="{300C673C-326A-40EB-A99C-8115CE3EE1EF}">
      <dgm:prSet/>
      <dgm:spPr/>
      <dgm:t>
        <a:bodyPr/>
        <a:lstStyle/>
        <a:p>
          <a:endParaRPr lang="en-US"/>
        </a:p>
      </dgm:t>
    </dgm:pt>
    <dgm:pt modelId="{E958C4BB-2FE5-4B28-B8A7-C64247AFE526}">
      <dgm:prSet custT="1"/>
      <dgm:spPr/>
      <dgm:t>
        <a:bodyPr/>
        <a:lstStyle/>
        <a:p>
          <a:pPr>
            <a:lnSpc>
              <a:spcPct val="100000"/>
            </a:lnSpc>
          </a:pPr>
          <a:r>
            <a:rPr lang="en-US" sz="1500" dirty="0"/>
            <a:t>Recipients submitting applications to federal agencies before October 1, 2024 for programs with an anticipated award date that occurs on or after October 1, 2024 may use the 15% de minimis rate in calculating the budget in that application even if the NOFO does not yet indicate that the 2024 revisions will apply.</a:t>
          </a:r>
        </a:p>
      </dgm:t>
    </dgm:pt>
    <dgm:pt modelId="{E1BC3DB9-A162-4421-89AE-C2CC7208ACED}" type="parTrans" cxnId="{869F34F0-2A27-42F1-A1E9-AAE09DA906AC}">
      <dgm:prSet/>
      <dgm:spPr/>
      <dgm:t>
        <a:bodyPr/>
        <a:lstStyle/>
        <a:p>
          <a:endParaRPr lang="en-US"/>
        </a:p>
      </dgm:t>
    </dgm:pt>
    <dgm:pt modelId="{585A7F25-A611-4A44-AD34-F7081B70C23E}" type="sibTrans" cxnId="{869F34F0-2A27-42F1-A1E9-AAE09DA906AC}">
      <dgm:prSet/>
      <dgm:spPr/>
      <dgm:t>
        <a:bodyPr/>
        <a:lstStyle/>
        <a:p>
          <a:endParaRPr lang="en-US"/>
        </a:p>
      </dgm:t>
    </dgm:pt>
    <dgm:pt modelId="{DEB1850D-9BBF-4AF7-84FC-E5E479228A81}" type="pres">
      <dgm:prSet presAssocID="{25362AF6-7A92-45FC-8DA8-F4BC99DF4DBC}" presName="root" presStyleCnt="0">
        <dgm:presLayoutVars>
          <dgm:dir/>
          <dgm:resizeHandles val="exact"/>
        </dgm:presLayoutVars>
      </dgm:prSet>
      <dgm:spPr/>
    </dgm:pt>
    <dgm:pt modelId="{FA931E65-7091-453F-A3C8-F63D2D255C92}" type="pres">
      <dgm:prSet presAssocID="{47F2CB36-C173-4296-A20D-E9197FC20848}" presName="compNode" presStyleCnt="0"/>
      <dgm:spPr/>
    </dgm:pt>
    <dgm:pt modelId="{ACC457A2-679F-4AF5-B601-06E6D8DF5A78}" type="pres">
      <dgm:prSet presAssocID="{47F2CB36-C173-4296-A20D-E9197FC20848}" presName="bgRect" presStyleLbl="bgShp" presStyleIdx="0" presStyleCnt="3" custLinFactNeighborY="2433"/>
      <dgm:spPr/>
    </dgm:pt>
    <dgm:pt modelId="{1F17FFF9-5C33-47EC-83EB-80A334132F81}" type="pres">
      <dgm:prSet presAssocID="{47F2CB36-C173-4296-A20D-E9197FC20848}" presName="iconRect" presStyleLbl="node1" presStyleIdx="0" presStyleCnt="3"/>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a:ln>
          <a:noFill/>
        </a:ln>
      </dgm:spPr>
      <dgm:extLst>
        <a:ext uri="{E40237B7-FDA0-4F09-8148-C483321AD2D9}">
          <dgm14:cNvPr xmlns:dgm14="http://schemas.microsoft.com/office/drawing/2010/diagram" id="0" name="" descr="Dollar"/>
        </a:ext>
      </dgm:extLst>
    </dgm:pt>
    <dgm:pt modelId="{AC8D6CA5-8F47-46FD-8103-0DADF5F5DB75}" type="pres">
      <dgm:prSet presAssocID="{47F2CB36-C173-4296-A20D-E9197FC20848}" presName="spaceRect" presStyleCnt="0"/>
      <dgm:spPr/>
    </dgm:pt>
    <dgm:pt modelId="{E7F92782-8E56-4F71-9C58-111CB89DA7F1}" type="pres">
      <dgm:prSet presAssocID="{47F2CB36-C173-4296-A20D-E9197FC20848}" presName="parTx" presStyleLbl="revTx" presStyleIdx="0" presStyleCnt="3">
        <dgm:presLayoutVars>
          <dgm:chMax val="0"/>
          <dgm:chPref val="0"/>
        </dgm:presLayoutVars>
      </dgm:prSet>
      <dgm:spPr/>
    </dgm:pt>
    <dgm:pt modelId="{0812FBD7-B3F6-4A55-A015-151DD0E492F6}" type="pres">
      <dgm:prSet presAssocID="{24B1F80F-CE42-410E-AD1B-7A671551B605}" presName="sibTrans" presStyleCnt="0"/>
      <dgm:spPr/>
    </dgm:pt>
    <dgm:pt modelId="{5399802A-537F-4675-B78F-8FF08CFFC5BA}" type="pres">
      <dgm:prSet presAssocID="{1D55CBF4-B954-4FCA-B35F-22B022A41595}" presName="compNode" presStyleCnt="0"/>
      <dgm:spPr/>
    </dgm:pt>
    <dgm:pt modelId="{5642D081-2200-477A-9CEE-70441564DD2C}" type="pres">
      <dgm:prSet presAssocID="{1D55CBF4-B954-4FCA-B35F-22B022A41595}" presName="bgRect" presStyleLbl="bgShp" presStyleIdx="1" presStyleCnt="3"/>
      <dgm:spPr/>
    </dgm:pt>
    <dgm:pt modelId="{2162F139-A946-44C7-BB08-95C399D3969A}" type="pres">
      <dgm:prSet presAssocID="{1D55CBF4-B954-4FCA-B35F-22B022A41595}" presName="iconRect" presStyleLbl="node1" presStyleIdx="1" presStyleCnt="3"/>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t="-3000" b="-3000"/>
          </a:stretch>
        </a:blipFill>
        <a:ln>
          <a:noFill/>
        </a:ln>
      </dgm:spPr>
      <dgm:extLst>
        <a:ext uri="{E40237B7-FDA0-4F09-8148-C483321AD2D9}">
          <dgm14:cNvPr xmlns:dgm14="http://schemas.microsoft.com/office/drawing/2010/diagram" id="0" name="" descr="Gavel"/>
        </a:ext>
      </dgm:extLst>
    </dgm:pt>
    <dgm:pt modelId="{32EE7355-95B5-4018-B046-6F5CBFA76569}" type="pres">
      <dgm:prSet presAssocID="{1D55CBF4-B954-4FCA-B35F-22B022A41595}" presName="spaceRect" presStyleCnt="0"/>
      <dgm:spPr/>
    </dgm:pt>
    <dgm:pt modelId="{4AC76E4F-FA83-497D-A02F-41FB537A6D2A}" type="pres">
      <dgm:prSet presAssocID="{1D55CBF4-B954-4FCA-B35F-22B022A41595}" presName="parTx" presStyleLbl="revTx" presStyleIdx="1" presStyleCnt="3">
        <dgm:presLayoutVars>
          <dgm:chMax val="0"/>
          <dgm:chPref val="0"/>
        </dgm:presLayoutVars>
      </dgm:prSet>
      <dgm:spPr/>
    </dgm:pt>
    <dgm:pt modelId="{E89DDADB-BEF8-4F5D-BF8B-D4337B383132}" type="pres">
      <dgm:prSet presAssocID="{6F553AD9-FA84-465F-9C17-9527319CF04B}" presName="sibTrans" presStyleCnt="0"/>
      <dgm:spPr/>
    </dgm:pt>
    <dgm:pt modelId="{1A556186-E13F-4D11-8B9C-09AF1F550211}" type="pres">
      <dgm:prSet presAssocID="{E958C4BB-2FE5-4B28-B8A7-C64247AFE526}" presName="compNode" presStyleCnt="0"/>
      <dgm:spPr/>
    </dgm:pt>
    <dgm:pt modelId="{B3D38877-1345-4DA7-9D43-C1F76ACDDFE0}" type="pres">
      <dgm:prSet presAssocID="{E958C4BB-2FE5-4B28-B8A7-C64247AFE526}" presName="bgRect" presStyleLbl="bgShp" presStyleIdx="2" presStyleCnt="3"/>
      <dgm:spPr/>
    </dgm:pt>
    <dgm:pt modelId="{6216E781-BC37-446A-B6CA-8CB6A2F412D6}" type="pres">
      <dgm:prSet presAssocID="{E958C4BB-2FE5-4B28-B8A7-C64247AFE526}" presName="iconRect" presStyleLbl="node1" presStyleIdx="2" presStyleCnt="3"/>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a:ln>
          <a:noFill/>
        </a:ln>
      </dgm:spPr>
      <dgm:extLst>
        <a:ext uri="{E40237B7-FDA0-4F09-8148-C483321AD2D9}">
          <dgm14:cNvPr xmlns:dgm14="http://schemas.microsoft.com/office/drawing/2010/diagram" id="0" name="" descr="Presentation with Checklist"/>
        </a:ext>
      </dgm:extLst>
    </dgm:pt>
    <dgm:pt modelId="{B8012629-FF9C-4715-B2D8-6F8F4CF573EF}" type="pres">
      <dgm:prSet presAssocID="{E958C4BB-2FE5-4B28-B8A7-C64247AFE526}" presName="spaceRect" presStyleCnt="0"/>
      <dgm:spPr/>
    </dgm:pt>
    <dgm:pt modelId="{8AF85A88-8748-483C-99D4-8AB878E2AC52}" type="pres">
      <dgm:prSet presAssocID="{E958C4BB-2FE5-4B28-B8A7-C64247AFE526}" presName="parTx" presStyleLbl="revTx" presStyleIdx="2" presStyleCnt="3">
        <dgm:presLayoutVars>
          <dgm:chMax val="0"/>
          <dgm:chPref val="0"/>
        </dgm:presLayoutVars>
      </dgm:prSet>
      <dgm:spPr/>
    </dgm:pt>
  </dgm:ptLst>
  <dgm:cxnLst>
    <dgm:cxn modelId="{92341634-CA51-40C9-BB9F-9217E2CD5D30}" type="presOf" srcId="{1D55CBF4-B954-4FCA-B35F-22B022A41595}" destId="{4AC76E4F-FA83-497D-A02F-41FB537A6D2A}" srcOrd="0" destOrd="0" presId="urn:microsoft.com/office/officeart/2018/2/layout/IconVerticalSolidList"/>
    <dgm:cxn modelId="{300C673C-326A-40EB-A99C-8115CE3EE1EF}" srcId="{25362AF6-7A92-45FC-8DA8-F4BC99DF4DBC}" destId="{1D55CBF4-B954-4FCA-B35F-22B022A41595}" srcOrd="1" destOrd="0" parTransId="{48C46EA1-EF06-422F-B631-AFA059D66636}" sibTransId="{6F553AD9-FA84-465F-9C17-9527319CF04B}"/>
    <dgm:cxn modelId="{6598C93F-9467-454A-8EF8-20D3A04F1E28}" type="presOf" srcId="{E958C4BB-2FE5-4B28-B8A7-C64247AFE526}" destId="{8AF85A88-8748-483C-99D4-8AB878E2AC52}" srcOrd="0" destOrd="0" presId="urn:microsoft.com/office/officeart/2018/2/layout/IconVerticalSolidList"/>
    <dgm:cxn modelId="{7464F374-04F5-4C09-8431-74E7E7B400D6}" type="presOf" srcId="{47F2CB36-C173-4296-A20D-E9197FC20848}" destId="{E7F92782-8E56-4F71-9C58-111CB89DA7F1}" srcOrd="0" destOrd="0" presId="urn:microsoft.com/office/officeart/2018/2/layout/IconVerticalSolidList"/>
    <dgm:cxn modelId="{49CF668C-2ECF-46D3-92A4-1B3C937FDACB}" srcId="{25362AF6-7A92-45FC-8DA8-F4BC99DF4DBC}" destId="{47F2CB36-C173-4296-A20D-E9197FC20848}" srcOrd="0" destOrd="0" parTransId="{DEA401A1-21BA-4B55-ADCE-5DD957D26D91}" sibTransId="{24B1F80F-CE42-410E-AD1B-7A671551B605}"/>
    <dgm:cxn modelId="{869F34F0-2A27-42F1-A1E9-AAE09DA906AC}" srcId="{25362AF6-7A92-45FC-8DA8-F4BC99DF4DBC}" destId="{E958C4BB-2FE5-4B28-B8A7-C64247AFE526}" srcOrd="2" destOrd="0" parTransId="{E1BC3DB9-A162-4421-89AE-C2CC7208ACED}" sibTransId="{585A7F25-A611-4A44-AD34-F7081B70C23E}"/>
    <dgm:cxn modelId="{CEFF7AF6-0379-409D-ADFD-0FDF181448AA}" type="presOf" srcId="{25362AF6-7A92-45FC-8DA8-F4BC99DF4DBC}" destId="{DEB1850D-9BBF-4AF7-84FC-E5E479228A81}" srcOrd="0" destOrd="0" presId="urn:microsoft.com/office/officeart/2018/2/layout/IconVerticalSolidList"/>
    <dgm:cxn modelId="{9F6B2007-B6D5-4E31-8B2E-D8F6BB4BD4BC}" type="presParOf" srcId="{DEB1850D-9BBF-4AF7-84FC-E5E479228A81}" destId="{FA931E65-7091-453F-A3C8-F63D2D255C92}" srcOrd="0" destOrd="0" presId="urn:microsoft.com/office/officeart/2018/2/layout/IconVerticalSolidList"/>
    <dgm:cxn modelId="{0F10E6EC-FE20-4D77-90F7-E5F540464C06}" type="presParOf" srcId="{FA931E65-7091-453F-A3C8-F63D2D255C92}" destId="{ACC457A2-679F-4AF5-B601-06E6D8DF5A78}" srcOrd="0" destOrd="0" presId="urn:microsoft.com/office/officeart/2018/2/layout/IconVerticalSolidList"/>
    <dgm:cxn modelId="{B5C6FEE8-EC93-4D6E-BF37-FED7C02E7F3B}" type="presParOf" srcId="{FA931E65-7091-453F-A3C8-F63D2D255C92}" destId="{1F17FFF9-5C33-47EC-83EB-80A334132F81}" srcOrd="1" destOrd="0" presId="urn:microsoft.com/office/officeart/2018/2/layout/IconVerticalSolidList"/>
    <dgm:cxn modelId="{1DE072EF-5D2C-4AF5-858B-41CC168165C4}" type="presParOf" srcId="{FA931E65-7091-453F-A3C8-F63D2D255C92}" destId="{AC8D6CA5-8F47-46FD-8103-0DADF5F5DB75}" srcOrd="2" destOrd="0" presId="urn:microsoft.com/office/officeart/2018/2/layout/IconVerticalSolidList"/>
    <dgm:cxn modelId="{76F92BF2-0D51-4F88-9525-873B19ADA09F}" type="presParOf" srcId="{FA931E65-7091-453F-A3C8-F63D2D255C92}" destId="{E7F92782-8E56-4F71-9C58-111CB89DA7F1}" srcOrd="3" destOrd="0" presId="urn:microsoft.com/office/officeart/2018/2/layout/IconVerticalSolidList"/>
    <dgm:cxn modelId="{25E6F45B-6069-4102-AA69-BF34C62888B9}" type="presParOf" srcId="{DEB1850D-9BBF-4AF7-84FC-E5E479228A81}" destId="{0812FBD7-B3F6-4A55-A015-151DD0E492F6}" srcOrd="1" destOrd="0" presId="urn:microsoft.com/office/officeart/2018/2/layout/IconVerticalSolidList"/>
    <dgm:cxn modelId="{47FBF0E6-3505-4042-B2E2-EE7C97CD763F}" type="presParOf" srcId="{DEB1850D-9BBF-4AF7-84FC-E5E479228A81}" destId="{5399802A-537F-4675-B78F-8FF08CFFC5BA}" srcOrd="2" destOrd="0" presId="urn:microsoft.com/office/officeart/2018/2/layout/IconVerticalSolidList"/>
    <dgm:cxn modelId="{6437E042-AC5B-45F1-B9DB-5257FC17A021}" type="presParOf" srcId="{5399802A-537F-4675-B78F-8FF08CFFC5BA}" destId="{5642D081-2200-477A-9CEE-70441564DD2C}" srcOrd="0" destOrd="0" presId="urn:microsoft.com/office/officeart/2018/2/layout/IconVerticalSolidList"/>
    <dgm:cxn modelId="{F49847D7-8951-4EF1-9BC8-11C204D76EAF}" type="presParOf" srcId="{5399802A-537F-4675-B78F-8FF08CFFC5BA}" destId="{2162F139-A946-44C7-BB08-95C399D3969A}" srcOrd="1" destOrd="0" presId="urn:microsoft.com/office/officeart/2018/2/layout/IconVerticalSolidList"/>
    <dgm:cxn modelId="{431855F1-6537-473E-B83F-4D8C8C4489FF}" type="presParOf" srcId="{5399802A-537F-4675-B78F-8FF08CFFC5BA}" destId="{32EE7355-95B5-4018-B046-6F5CBFA76569}" srcOrd="2" destOrd="0" presId="urn:microsoft.com/office/officeart/2018/2/layout/IconVerticalSolidList"/>
    <dgm:cxn modelId="{DF25D144-C034-4E72-800C-7ED285AE3533}" type="presParOf" srcId="{5399802A-537F-4675-B78F-8FF08CFFC5BA}" destId="{4AC76E4F-FA83-497D-A02F-41FB537A6D2A}" srcOrd="3" destOrd="0" presId="urn:microsoft.com/office/officeart/2018/2/layout/IconVerticalSolidList"/>
    <dgm:cxn modelId="{B4070AF4-12B9-4483-9FC6-B9986688E5FE}" type="presParOf" srcId="{DEB1850D-9BBF-4AF7-84FC-E5E479228A81}" destId="{E89DDADB-BEF8-4F5D-BF8B-D4337B383132}" srcOrd="3" destOrd="0" presId="urn:microsoft.com/office/officeart/2018/2/layout/IconVerticalSolidList"/>
    <dgm:cxn modelId="{F34248B8-1365-4A89-AA2A-48BE38AF8301}" type="presParOf" srcId="{DEB1850D-9BBF-4AF7-84FC-E5E479228A81}" destId="{1A556186-E13F-4D11-8B9C-09AF1F550211}" srcOrd="4" destOrd="0" presId="urn:microsoft.com/office/officeart/2018/2/layout/IconVerticalSolidList"/>
    <dgm:cxn modelId="{3E93F235-8DFF-4C95-A555-DA95CEB1C633}" type="presParOf" srcId="{1A556186-E13F-4D11-8B9C-09AF1F550211}" destId="{B3D38877-1345-4DA7-9D43-C1F76ACDDFE0}" srcOrd="0" destOrd="0" presId="urn:microsoft.com/office/officeart/2018/2/layout/IconVerticalSolidList"/>
    <dgm:cxn modelId="{B10D68ED-0EB7-47C2-943E-18E99F4679B7}" type="presParOf" srcId="{1A556186-E13F-4D11-8B9C-09AF1F550211}" destId="{6216E781-BC37-446A-B6CA-8CB6A2F412D6}" srcOrd="1" destOrd="0" presId="urn:microsoft.com/office/officeart/2018/2/layout/IconVerticalSolidList"/>
    <dgm:cxn modelId="{E09F43C9-1B5C-456B-937B-6F2C57FCEAED}" type="presParOf" srcId="{1A556186-E13F-4D11-8B9C-09AF1F550211}" destId="{B8012629-FF9C-4715-B2D8-6F8F4CF573EF}" srcOrd="2" destOrd="0" presId="urn:microsoft.com/office/officeart/2018/2/layout/IconVerticalSolidList"/>
    <dgm:cxn modelId="{BF94CAFA-AC53-47C0-A9A1-F67B51D12428}" type="presParOf" srcId="{1A556186-E13F-4D11-8B9C-09AF1F550211}" destId="{8AF85A88-8748-483C-99D4-8AB878E2AC5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67F381E9-CE03-4462-AD07-507330137932}"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7517C729-71CD-4C06-964E-BD32AA3E0ECB}">
      <dgm:prSet custT="1"/>
      <dgm:spPr/>
      <dgm:t>
        <a:bodyPr/>
        <a:lstStyle/>
        <a:p>
          <a:pPr>
            <a:lnSpc>
              <a:spcPct val="100000"/>
            </a:lnSpc>
          </a:pPr>
          <a:r>
            <a:rPr lang="en-US" sz="1800" dirty="0"/>
            <a:t>Federal agencies may allow a recipient to apply the 15% de minimis rate to an existing award if the agency determines that there are sufficient funds to support the 15% de minimis rate. </a:t>
          </a:r>
        </a:p>
      </dgm:t>
    </dgm:pt>
    <dgm:pt modelId="{C278A97B-8EFB-418F-A0D4-03731451F947}" type="parTrans" cxnId="{0615D260-3FFA-49A4-B831-B5BA74AD04D9}">
      <dgm:prSet/>
      <dgm:spPr/>
      <dgm:t>
        <a:bodyPr/>
        <a:lstStyle/>
        <a:p>
          <a:endParaRPr lang="en-US"/>
        </a:p>
      </dgm:t>
    </dgm:pt>
    <dgm:pt modelId="{8B81F06A-E407-4287-BA95-14FB3AA144E9}" type="sibTrans" cxnId="{0615D260-3FFA-49A4-B831-B5BA74AD04D9}">
      <dgm:prSet/>
      <dgm:spPr/>
      <dgm:t>
        <a:bodyPr/>
        <a:lstStyle/>
        <a:p>
          <a:endParaRPr lang="en-US"/>
        </a:p>
      </dgm:t>
    </dgm:pt>
    <dgm:pt modelId="{AADFDEB6-8477-4EA6-B842-9C537F18F895}">
      <dgm:prSet custT="1"/>
      <dgm:spPr/>
      <dgm:t>
        <a:bodyPr/>
        <a:lstStyle/>
        <a:p>
          <a:pPr>
            <a:lnSpc>
              <a:spcPct val="100000"/>
            </a:lnSpc>
          </a:pPr>
          <a:r>
            <a:rPr lang="en-US" sz="1800" dirty="0"/>
            <a:t>In these instances, the recipient must charge the 15% de minimis rate only to costs incurred after the effective date of the amendment to implement the 15% de minimis rate. </a:t>
          </a:r>
        </a:p>
      </dgm:t>
    </dgm:pt>
    <dgm:pt modelId="{AADFCDBA-741F-4B15-BF73-381E3ED77D08}" type="parTrans" cxnId="{5AA9EFB5-C861-4F70-A841-CF3C983CC724}">
      <dgm:prSet/>
      <dgm:spPr/>
      <dgm:t>
        <a:bodyPr/>
        <a:lstStyle/>
        <a:p>
          <a:endParaRPr lang="en-US"/>
        </a:p>
      </dgm:t>
    </dgm:pt>
    <dgm:pt modelId="{37E76E0B-6B1E-4826-A75F-486927C1DB68}" type="sibTrans" cxnId="{5AA9EFB5-C861-4F70-A841-CF3C983CC724}">
      <dgm:prSet/>
      <dgm:spPr/>
      <dgm:t>
        <a:bodyPr/>
        <a:lstStyle/>
        <a:p>
          <a:endParaRPr lang="en-US"/>
        </a:p>
      </dgm:t>
    </dgm:pt>
    <dgm:pt modelId="{258C5902-0EB0-41C7-94CA-2CA623D65959}">
      <dgm:prSet custT="1"/>
      <dgm:spPr/>
      <dgm:t>
        <a:bodyPr/>
        <a:lstStyle/>
        <a:p>
          <a:pPr>
            <a:lnSpc>
              <a:spcPct val="100000"/>
            </a:lnSpc>
          </a:pPr>
          <a:r>
            <a:rPr lang="en-US" sz="1800" dirty="0"/>
            <a:t>Recipients may not retroactively apply the de minimis rate to costs incurred prior to the effective date of the amendment.</a:t>
          </a:r>
        </a:p>
      </dgm:t>
    </dgm:pt>
    <dgm:pt modelId="{174C978B-CCF8-4D5F-91AD-3FBA7239E15A}" type="parTrans" cxnId="{D93649B9-5AE7-4011-89A2-DF1708122944}">
      <dgm:prSet/>
      <dgm:spPr/>
      <dgm:t>
        <a:bodyPr/>
        <a:lstStyle/>
        <a:p>
          <a:endParaRPr lang="en-US"/>
        </a:p>
      </dgm:t>
    </dgm:pt>
    <dgm:pt modelId="{02584D74-30D5-409E-8FA0-3EA203258E63}" type="sibTrans" cxnId="{D93649B9-5AE7-4011-89A2-DF1708122944}">
      <dgm:prSet/>
      <dgm:spPr/>
      <dgm:t>
        <a:bodyPr/>
        <a:lstStyle/>
        <a:p>
          <a:endParaRPr lang="en-US"/>
        </a:p>
      </dgm:t>
    </dgm:pt>
    <dgm:pt modelId="{926B79CF-1280-4A76-94A4-EA8F73272DA0}" type="pres">
      <dgm:prSet presAssocID="{67F381E9-CE03-4462-AD07-507330137932}" presName="root" presStyleCnt="0">
        <dgm:presLayoutVars>
          <dgm:dir/>
          <dgm:resizeHandles val="exact"/>
        </dgm:presLayoutVars>
      </dgm:prSet>
      <dgm:spPr/>
    </dgm:pt>
    <dgm:pt modelId="{35E78059-6DDB-4C37-B9C1-AE50B2D6EDC3}" type="pres">
      <dgm:prSet presAssocID="{7517C729-71CD-4C06-964E-BD32AA3E0ECB}" presName="compNode" presStyleCnt="0"/>
      <dgm:spPr/>
    </dgm:pt>
    <dgm:pt modelId="{822D82B9-16B3-4F4E-B035-C5BC25E81C37}" type="pres">
      <dgm:prSet presAssocID="{7517C729-71CD-4C06-964E-BD32AA3E0ECB}" presName="bgRect" presStyleLbl="bgShp" presStyleIdx="0" presStyleCnt="3"/>
      <dgm:spPr/>
    </dgm:pt>
    <dgm:pt modelId="{4560C951-04A6-42CB-A5F1-654261E4398F}" type="pres">
      <dgm:prSet presAssocID="{7517C729-71CD-4C06-964E-BD32AA3E0ECB}" presName="iconRect" presStyleLbl="node1" presStyleIdx="0" presStyleCnt="3"/>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a:ln>
          <a:noFill/>
        </a:ln>
      </dgm:spPr>
      <dgm:extLst>
        <a:ext uri="{E40237B7-FDA0-4F09-8148-C483321AD2D9}">
          <dgm14:cNvPr xmlns:dgm14="http://schemas.microsoft.com/office/drawing/2010/diagram" id="0" name="" descr="Dollar"/>
        </a:ext>
      </dgm:extLst>
    </dgm:pt>
    <dgm:pt modelId="{A23CBC5C-746E-494B-BB2C-921A260B707B}" type="pres">
      <dgm:prSet presAssocID="{7517C729-71CD-4C06-964E-BD32AA3E0ECB}" presName="spaceRect" presStyleCnt="0"/>
      <dgm:spPr/>
    </dgm:pt>
    <dgm:pt modelId="{70027FC9-0ABA-4CC2-951D-18E98E2F4488}" type="pres">
      <dgm:prSet presAssocID="{7517C729-71CD-4C06-964E-BD32AA3E0ECB}" presName="parTx" presStyleLbl="revTx" presStyleIdx="0" presStyleCnt="3">
        <dgm:presLayoutVars>
          <dgm:chMax val="0"/>
          <dgm:chPref val="0"/>
        </dgm:presLayoutVars>
      </dgm:prSet>
      <dgm:spPr/>
    </dgm:pt>
    <dgm:pt modelId="{EA45C218-2094-4D57-ACBF-B3B67B15E01A}" type="pres">
      <dgm:prSet presAssocID="{8B81F06A-E407-4287-BA95-14FB3AA144E9}" presName="sibTrans" presStyleCnt="0"/>
      <dgm:spPr/>
    </dgm:pt>
    <dgm:pt modelId="{07AD0A53-FA10-4743-87D1-70AE08CFED71}" type="pres">
      <dgm:prSet presAssocID="{AADFDEB6-8477-4EA6-B842-9C537F18F895}" presName="compNode" presStyleCnt="0"/>
      <dgm:spPr/>
    </dgm:pt>
    <dgm:pt modelId="{888FEC9E-79FD-49BC-8EE1-EBBA4396B2B7}" type="pres">
      <dgm:prSet presAssocID="{AADFDEB6-8477-4EA6-B842-9C537F18F895}" presName="bgRect" presStyleLbl="bgShp" presStyleIdx="1" presStyleCnt="3"/>
      <dgm:spPr/>
    </dgm:pt>
    <dgm:pt modelId="{17137FF6-43EA-4DF7-A5F5-368D7AD4A1B5}" type="pres">
      <dgm:prSet presAssocID="{AADFDEB6-8477-4EA6-B842-9C537F18F895}" presName="iconRect" presStyleLbl="node1" presStyleIdx="1" presStyleCnt="3" custLinFactNeighborX="-15850" custLinFactNeighborY="1321"/>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3117" t="8059" r="-341" b="15986"/>
          </a:stretch>
        </a:blipFill>
        <a:ln>
          <a:noFill/>
        </a:ln>
      </dgm:spPr>
      <dgm:extLst>
        <a:ext uri="{E40237B7-FDA0-4F09-8148-C483321AD2D9}">
          <dgm14:cNvPr xmlns:dgm14="http://schemas.microsoft.com/office/drawing/2010/diagram" id="0" name="" descr="Gavel"/>
        </a:ext>
      </dgm:extLst>
    </dgm:pt>
    <dgm:pt modelId="{59B60AFE-6F70-4F33-8302-03DA335437FE}" type="pres">
      <dgm:prSet presAssocID="{AADFDEB6-8477-4EA6-B842-9C537F18F895}" presName="spaceRect" presStyleCnt="0"/>
      <dgm:spPr/>
    </dgm:pt>
    <dgm:pt modelId="{941FA395-81A7-4E51-8FED-E78A9301BFB4}" type="pres">
      <dgm:prSet presAssocID="{AADFDEB6-8477-4EA6-B842-9C537F18F895}" presName="parTx" presStyleLbl="revTx" presStyleIdx="1" presStyleCnt="3">
        <dgm:presLayoutVars>
          <dgm:chMax val="0"/>
          <dgm:chPref val="0"/>
        </dgm:presLayoutVars>
      </dgm:prSet>
      <dgm:spPr/>
    </dgm:pt>
    <dgm:pt modelId="{537B928D-CF9B-4D3D-9F9E-5632A9C26480}" type="pres">
      <dgm:prSet presAssocID="{37E76E0B-6B1E-4826-A75F-486927C1DB68}" presName="sibTrans" presStyleCnt="0"/>
      <dgm:spPr/>
    </dgm:pt>
    <dgm:pt modelId="{EEEA164C-B579-4384-A204-CB8AC4E25FAF}" type="pres">
      <dgm:prSet presAssocID="{258C5902-0EB0-41C7-94CA-2CA623D65959}" presName="compNode" presStyleCnt="0"/>
      <dgm:spPr/>
    </dgm:pt>
    <dgm:pt modelId="{691196DF-3DAD-4ADA-BF24-6EFBD7646B08}" type="pres">
      <dgm:prSet presAssocID="{258C5902-0EB0-41C7-94CA-2CA623D65959}" presName="bgRect" presStyleLbl="bgShp" presStyleIdx="2" presStyleCnt="3"/>
      <dgm:spPr/>
    </dgm:pt>
    <dgm:pt modelId="{2C85142C-B15E-4181-8F5F-4A1E045D6702}" type="pres">
      <dgm:prSet presAssocID="{258C5902-0EB0-41C7-94CA-2CA623D65959}" presName="iconRect" presStyleLbl="node1" presStyleIdx="2" presStyleCnt="3"/>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5762" t="1693" r="12347" b="-3239"/>
          </a:stretch>
        </a:blipFill>
        <a:ln>
          <a:noFill/>
        </a:ln>
      </dgm:spPr>
      <dgm:extLst>
        <a:ext uri="{E40237B7-FDA0-4F09-8148-C483321AD2D9}">
          <dgm14:cNvPr xmlns:dgm14="http://schemas.microsoft.com/office/drawing/2010/diagram" id="0" name="" descr="Irritant"/>
        </a:ext>
      </dgm:extLst>
    </dgm:pt>
    <dgm:pt modelId="{C39C6953-54FF-413A-A12A-840529A3BCCE}" type="pres">
      <dgm:prSet presAssocID="{258C5902-0EB0-41C7-94CA-2CA623D65959}" presName="spaceRect" presStyleCnt="0"/>
      <dgm:spPr/>
    </dgm:pt>
    <dgm:pt modelId="{BB3BA498-A1A4-42B0-B541-3F94A87ECCA4}" type="pres">
      <dgm:prSet presAssocID="{258C5902-0EB0-41C7-94CA-2CA623D65959}" presName="parTx" presStyleLbl="revTx" presStyleIdx="2" presStyleCnt="3">
        <dgm:presLayoutVars>
          <dgm:chMax val="0"/>
          <dgm:chPref val="0"/>
        </dgm:presLayoutVars>
      </dgm:prSet>
      <dgm:spPr/>
    </dgm:pt>
  </dgm:ptLst>
  <dgm:cxnLst>
    <dgm:cxn modelId="{44CAAD0C-8FD7-4DEA-8504-459E39444C96}" type="presOf" srcId="{67F381E9-CE03-4462-AD07-507330137932}" destId="{926B79CF-1280-4A76-94A4-EA8F73272DA0}" srcOrd="0" destOrd="0" presId="urn:microsoft.com/office/officeart/2018/2/layout/IconVerticalSolidList"/>
    <dgm:cxn modelId="{5655981A-4A0F-4604-AD5D-5F02D5FF3772}" type="presOf" srcId="{AADFDEB6-8477-4EA6-B842-9C537F18F895}" destId="{941FA395-81A7-4E51-8FED-E78A9301BFB4}" srcOrd="0" destOrd="0" presId="urn:microsoft.com/office/officeart/2018/2/layout/IconVerticalSolidList"/>
    <dgm:cxn modelId="{3B82F230-B52E-4D54-95F6-D6B613177384}" type="presOf" srcId="{258C5902-0EB0-41C7-94CA-2CA623D65959}" destId="{BB3BA498-A1A4-42B0-B541-3F94A87ECCA4}" srcOrd="0" destOrd="0" presId="urn:microsoft.com/office/officeart/2018/2/layout/IconVerticalSolidList"/>
    <dgm:cxn modelId="{0615D260-3FFA-49A4-B831-B5BA74AD04D9}" srcId="{67F381E9-CE03-4462-AD07-507330137932}" destId="{7517C729-71CD-4C06-964E-BD32AA3E0ECB}" srcOrd="0" destOrd="0" parTransId="{C278A97B-8EFB-418F-A0D4-03731451F947}" sibTransId="{8B81F06A-E407-4287-BA95-14FB3AA144E9}"/>
    <dgm:cxn modelId="{5AA9EFB5-C861-4F70-A841-CF3C983CC724}" srcId="{67F381E9-CE03-4462-AD07-507330137932}" destId="{AADFDEB6-8477-4EA6-B842-9C537F18F895}" srcOrd="1" destOrd="0" parTransId="{AADFCDBA-741F-4B15-BF73-381E3ED77D08}" sibTransId="{37E76E0B-6B1E-4826-A75F-486927C1DB68}"/>
    <dgm:cxn modelId="{D93649B9-5AE7-4011-89A2-DF1708122944}" srcId="{67F381E9-CE03-4462-AD07-507330137932}" destId="{258C5902-0EB0-41C7-94CA-2CA623D65959}" srcOrd="2" destOrd="0" parTransId="{174C978B-CCF8-4D5F-91AD-3FBA7239E15A}" sibTransId="{02584D74-30D5-409E-8FA0-3EA203258E63}"/>
    <dgm:cxn modelId="{3F3BF8C1-8F08-467F-8707-A675E5C11177}" type="presOf" srcId="{7517C729-71CD-4C06-964E-BD32AA3E0ECB}" destId="{70027FC9-0ABA-4CC2-951D-18E98E2F4488}" srcOrd="0" destOrd="0" presId="urn:microsoft.com/office/officeart/2018/2/layout/IconVerticalSolidList"/>
    <dgm:cxn modelId="{2E8CB652-7AA8-4017-8B04-5D8E992E8229}" type="presParOf" srcId="{926B79CF-1280-4A76-94A4-EA8F73272DA0}" destId="{35E78059-6DDB-4C37-B9C1-AE50B2D6EDC3}" srcOrd="0" destOrd="0" presId="urn:microsoft.com/office/officeart/2018/2/layout/IconVerticalSolidList"/>
    <dgm:cxn modelId="{AD7C2A0D-16BB-44C5-8353-B9F5D1A4D733}" type="presParOf" srcId="{35E78059-6DDB-4C37-B9C1-AE50B2D6EDC3}" destId="{822D82B9-16B3-4F4E-B035-C5BC25E81C37}" srcOrd="0" destOrd="0" presId="urn:microsoft.com/office/officeart/2018/2/layout/IconVerticalSolidList"/>
    <dgm:cxn modelId="{BB50C087-26BD-496B-ACB8-B1F1C269E486}" type="presParOf" srcId="{35E78059-6DDB-4C37-B9C1-AE50B2D6EDC3}" destId="{4560C951-04A6-42CB-A5F1-654261E4398F}" srcOrd="1" destOrd="0" presId="urn:microsoft.com/office/officeart/2018/2/layout/IconVerticalSolidList"/>
    <dgm:cxn modelId="{F5250054-947E-47CD-B309-8B0D70126BC0}" type="presParOf" srcId="{35E78059-6DDB-4C37-B9C1-AE50B2D6EDC3}" destId="{A23CBC5C-746E-494B-BB2C-921A260B707B}" srcOrd="2" destOrd="0" presId="urn:microsoft.com/office/officeart/2018/2/layout/IconVerticalSolidList"/>
    <dgm:cxn modelId="{C3C1B648-D163-437F-BF9A-CA2173729C6A}" type="presParOf" srcId="{35E78059-6DDB-4C37-B9C1-AE50B2D6EDC3}" destId="{70027FC9-0ABA-4CC2-951D-18E98E2F4488}" srcOrd="3" destOrd="0" presId="urn:microsoft.com/office/officeart/2018/2/layout/IconVerticalSolidList"/>
    <dgm:cxn modelId="{30526713-7F3B-46F8-A160-821DB9C136C2}" type="presParOf" srcId="{926B79CF-1280-4A76-94A4-EA8F73272DA0}" destId="{EA45C218-2094-4D57-ACBF-B3B67B15E01A}" srcOrd="1" destOrd="0" presId="urn:microsoft.com/office/officeart/2018/2/layout/IconVerticalSolidList"/>
    <dgm:cxn modelId="{4085A516-10FF-40D7-A696-B706E5641A84}" type="presParOf" srcId="{926B79CF-1280-4A76-94A4-EA8F73272DA0}" destId="{07AD0A53-FA10-4743-87D1-70AE08CFED71}" srcOrd="2" destOrd="0" presId="urn:microsoft.com/office/officeart/2018/2/layout/IconVerticalSolidList"/>
    <dgm:cxn modelId="{1FEA1CC6-4DE5-49BC-94DC-53C947DD4831}" type="presParOf" srcId="{07AD0A53-FA10-4743-87D1-70AE08CFED71}" destId="{888FEC9E-79FD-49BC-8EE1-EBBA4396B2B7}" srcOrd="0" destOrd="0" presId="urn:microsoft.com/office/officeart/2018/2/layout/IconVerticalSolidList"/>
    <dgm:cxn modelId="{63A4E9CB-ED70-4A00-B70F-6B89934AB7FE}" type="presParOf" srcId="{07AD0A53-FA10-4743-87D1-70AE08CFED71}" destId="{17137FF6-43EA-4DF7-A5F5-368D7AD4A1B5}" srcOrd="1" destOrd="0" presId="urn:microsoft.com/office/officeart/2018/2/layout/IconVerticalSolidList"/>
    <dgm:cxn modelId="{36F28D26-82F7-451A-8B11-B7E53D14D38F}" type="presParOf" srcId="{07AD0A53-FA10-4743-87D1-70AE08CFED71}" destId="{59B60AFE-6F70-4F33-8302-03DA335437FE}" srcOrd="2" destOrd="0" presId="urn:microsoft.com/office/officeart/2018/2/layout/IconVerticalSolidList"/>
    <dgm:cxn modelId="{97DAF15F-5A91-46B9-AA0A-126523315735}" type="presParOf" srcId="{07AD0A53-FA10-4743-87D1-70AE08CFED71}" destId="{941FA395-81A7-4E51-8FED-E78A9301BFB4}" srcOrd="3" destOrd="0" presId="urn:microsoft.com/office/officeart/2018/2/layout/IconVerticalSolidList"/>
    <dgm:cxn modelId="{EB228485-45E7-459E-BDEC-64455F987E6E}" type="presParOf" srcId="{926B79CF-1280-4A76-94A4-EA8F73272DA0}" destId="{537B928D-CF9B-4D3D-9F9E-5632A9C26480}" srcOrd="3" destOrd="0" presId="urn:microsoft.com/office/officeart/2018/2/layout/IconVerticalSolidList"/>
    <dgm:cxn modelId="{31089972-4704-462C-A959-F0C4DEAFE083}" type="presParOf" srcId="{926B79CF-1280-4A76-94A4-EA8F73272DA0}" destId="{EEEA164C-B579-4384-A204-CB8AC4E25FAF}" srcOrd="4" destOrd="0" presId="urn:microsoft.com/office/officeart/2018/2/layout/IconVerticalSolidList"/>
    <dgm:cxn modelId="{12A3A0E9-ACA1-4C64-A18F-6EC994C9A810}" type="presParOf" srcId="{EEEA164C-B579-4384-A204-CB8AC4E25FAF}" destId="{691196DF-3DAD-4ADA-BF24-6EFBD7646B08}" srcOrd="0" destOrd="0" presId="urn:microsoft.com/office/officeart/2018/2/layout/IconVerticalSolidList"/>
    <dgm:cxn modelId="{A9D661F3-C18D-4523-B2E3-729D4A1B5DF8}" type="presParOf" srcId="{EEEA164C-B579-4384-A204-CB8AC4E25FAF}" destId="{2C85142C-B15E-4181-8F5F-4A1E045D6702}" srcOrd="1" destOrd="0" presId="urn:microsoft.com/office/officeart/2018/2/layout/IconVerticalSolidList"/>
    <dgm:cxn modelId="{488EBFC4-2632-4354-9ED8-19AC7E636EB0}" type="presParOf" srcId="{EEEA164C-B579-4384-A204-CB8AC4E25FAF}" destId="{C39C6953-54FF-413A-A12A-840529A3BCCE}" srcOrd="2" destOrd="0" presId="urn:microsoft.com/office/officeart/2018/2/layout/IconVerticalSolidList"/>
    <dgm:cxn modelId="{8267F36C-272F-4945-B1FD-4CE9E3129B40}" type="presParOf" srcId="{EEEA164C-B579-4384-A204-CB8AC4E25FAF}" destId="{BB3BA498-A1A4-42B0-B541-3F94A87ECCA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16D9FD59-1A5B-4F1B-BD4D-01AF4F1EB1DB}"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n-US"/>
        </a:p>
      </dgm:t>
    </dgm:pt>
    <dgm:pt modelId="{64A28513-EBDA-41BD-9C96-C681A264B1D4}">
      <dgm:prSet custT="1"/>
      <dgm:spPr>
        <a:ln w="25400" cap="flat" cmpd="sng" algn="ctr">
          <a:solidFill>
            <a:schemeClr val="bg1">
              <a:lumMod val="100000"/>
            </a:schemeClr>
          </a:solidFill>
          <a:prstDash val="solid"/>
          <a:round/>
          <a:headEnd type="none" w="med" len="med"/>
          <a:tailEnd type="none" w="med" len="med"/>
        </a:ln>
      </dgm:spPr>
      <dgm:t>
        <a:bodyPr/>
        <a:lstStyle/>
        <a:p>
          <a:r>
            <a:rPr lang="en-US" sz="2000" b="0" i="0" dirty="0">
              <a:solidFill>
                <a:schemeClr val="bg1">
                  <a:lumMod val="100000"/>
                </a:schemeClr>
              </a:solidFill>
            </a:rPr>
            <a:t>Modifications were made to the mandatory disclosure requirements to more closely align with Federal Acquisition Regulation (FAR) 48 CFR 52.203-13.</a:t>
          </a:r>
          <a:endParaRPr lang="en-US" sz="2000" dirty="0">
            <a:solidFill>
              <a:schemeClr val="bg1">
                <a:lumMod val="100000"/>
              </a:schemeClr>
            </a:solidFill>
          </a:endParaRPr>
        </a:p>
      </dgm:t>
    </dgm:pt>
    <dgm:pt modelId="{6B8245BE-DE57-4D40-BDDA-6612B73D8025}" type="parTrans" cxnId="{996319B3-EBE8-4AFB-9B14-2C6C6461B69F}">
      <dgm:prSet/>
      <dgm:spPr/>
      <dgm:t>
        <a:bodyPr/>
        <a:lstStyle/>
        <a:p>
          <a:endParaRPr lang="en-US"/>
        </a:p>
      </dgm:t>
    </dgm:pt>
    <dgm:pt modelId="{7D889BAF-CCF5-496B-8801-C9FB5B46BA51}" type="sibTrans" cxnId="{996319B3-EBE8-4AFB-9B14-2C6C6461B69F}">
      <dgm:prSet/>
      <dgm:spPr/>
      <dgm:t>
        <a:bodyPr/>
        <a:lstStyle/>
        <a:p>
          <a:endParaRPr lang="en-US"/>
        </a:p>
      </dgm:t>
    </dgm:pt>
    <dgm:pt modelId="{B6B4EE6B-FFF4-4FBB-95EA-04A0AE4E3778}">
      <dgm:prSet custT="1"/>
      <dgm:spPr>
        <a:solidFill>
          <a:schemeClr val="bg1">
            <a:lumMod val="100000"/>
          </a:schemeClr>
        </a:solidFill>
        <a:ln>
          <a:solidFill>
            <a:srgbClr val="2E334E">
              <a:alpha val="90000"/>
            </a:srgbClr>
          </a:solidFill>
        </a:ln>
      </dgm:spPr>
      <dgm:t>
        <a:bodyPr/>
        <a:lstStyle/>
        <a:p>
          <a:r>
            <a:rPr lang="en-US" sz="1400" b="0" i="0" dirty="0">
              <a:solidFill>
                <a:schemeClr val="tx1">
                  <a:lumMod val="100000"/>
                </a:schemeClr>
              </a:solidFill>
            </a:rPr>
            <a:t>Previously, an entity was required to report violations of Federal criminal law involving fraud, bribery or gratuity violations. </a:t>
          </a:r>
          <a:endParaRPr lang="en-US" sz="1400" dirty="0">
            <a:solidFill>
              <a:schemeClr val="tx1">
                <a:lumMod val="100000"/>
              </a:schemeClr>
            </a:solidFill>
          </a:endParaRPr>
        </a:p>
      </dgm:t>
    </dgm:pt>
    <dgm:pt modelId="{7A962B55-DD22-4E3B-A953-24212D4D6FAC}" type="parTrans" cxnId="{8BABCF80-3268-4195-A38F-0305E021CBE3}">
      <dgm:prSet/>
      <dgm:spPr/>
      <dgm:t>
        <a:bodyPr/>
        <a:lstStyle/>
        <a:p>
          <a:endParaRPr lang="en-US"/>
        </a:p>
      </dgm:t>
    </dgm:pt>
    <dgm:pt modelId="{98B7E668-F7DD-4298-828A-560A0C61AA56}" type="sibTrans" cxnId="{8BABCF80-3268-4195-A38F-0305E021CBE3}">
      <dgm:prSet/>
      <dgm:spPr/>
      <dgm:t>
        <a:bodyPr/>
        <a:lstStyle/>
        <a:p>
          <a:endParaRPr lang="en-US"/>
        </a:p>
      </dgm:t>
    </dgm:pt>
    <dgm:pt modelId="{9BC5CE07-863C-4443-B4B7-67A49691BE1D}">
      <dgm:prSet custT="1"/>
      <dgm:spPr>
        <a:solidFill>
          <a:schemeClr val="bg1">
            <a:lumMod val="100000"/>
          </a:schemeClr>
        </a:solidFill>
        <a:ln>
          <a:solidFill>
            <a:srgbClr val="2E334E">
              <a:alpha val="90000"/>
            </a:srgbClr>
          </a:solidFill>
        </a:ln>
      </dgm:spPr>
      <dgm:t>
        <a:bodyPr/>
        <a:lstStyle/>
        <a:p>
          <a:r>
            <a:rPr lang="en-US" sz="1400" b="0" i="0" dirty="0">
              <a:solidFill>
                <a:schemeClr val="tx1">
                  <a:lumMod val="100000"/>
                </a:schemeClr>
              </a:solidFill>
            </a:rPr>
            <a:t>As revised, the requirement now reads that an applicant, recipient </a:t>
          </a:r>
          <a:r>
            <a:rPr lang="en-US" sz="1400" b="0" i="0">
              <a:solidFill>
                <a:schemeClr val="tx1">
                  <a:lumMod val="100000"/>
                </a:schemeClr>
              </a:solidFill>
            </a:rPr>
            <a:t>or subrecipient </a:t>
          </a:r>
          <a:r>
            <a:rPr lang="en-US" sz="1400" b="0" i="0" dirty="0">
              <a:solidFill>
                <a:schemeClr val="tx1">
                  <a:lumMod val="100000"/>
                </a:schemeClr>
              </a:solidFill>
            </a:rPr>
            <a:t>of a federal award must promptly disclose whenever it has </a:t>
          </a:r>
          <a:r>
            <a:rPr lang="en-US" sz="1400" b="1" i="0" dirty="0">
              <a:solidFill>
                <a:schemeClr val="tx1">
                  <a:lumMod val="100000"/>
                </a:schemeClr>
              </a:solidFill>
            </a:rPr>
            <a:t>credible evidence</a:t>
          </a:r>
          <a:r>
            <a:rPr lang="en-US" sz="1400" b="0" i="0" dirty="0">
              <a:solidFill>
                <a:schemeClr val="tx1">
                  <a:lumMod val="100000"/>
                </a:schemeClr>
              </a:solidFill>
            </a:rPr>
            <a:t> of a commission of a violation of Federal criminal law involving fraud, conflict of interest, bribery, or gratuity violations under the false claims act.</a:t>
          </a:r>
          <a:endParaRPr lang="en-US" sz="1400" dirty="0">
            <a:solidFill>
              <a:schemeClr val="tx1">
                <a:lumMod val="100000"/>
              </a:schemeClr>
            </a:solidFill>
          </a:endParaRPr>
        </a:p>
      </dgm:t>
    </dgm:pt>
    <dgm:pt modelId="{988B20E9-1E1B-4C83-B2A7-91E588DA6D04}" type="parTrans" cxnId="{D15DA621-8506-4A49-9E2B-66B818C2C997}">
      <dgm:prSet/>
      <dgm:spPr/>
      <dgm:t>
        <a:bodyPr/>
        <a:lstStyle/>
        <a:p>
          <a:endParaRPr lang="en-US"/>
        </a:p>
      </dgm:t>
    </dgm:pt>
    <dgm:pt modelId="{91F3767B-4DCE-49D2-964D-D9F23D6A3A92}" type="sibTrans" cxnId="{D15DA621-8506-4A49-9E2B-66B818C2C997}">
      <dgm:prSet/>
      <dgm:spPr/>
      <dgm:t>
        <a:bodyPr/>
        <a:lstStyle/>
        <a:p>
          <a:endParaRPr lang="en-US"/>
        </a:p>
      </dgm:t>
    </dgm:pt>
    <dgm:pt modelId="{F860008E-856B-4DB0-81CE-87C142649B62}" type="pres">
      <dgm:prSet presAssocID="{16D9FD59-1A5B-4F1B-BD4D-01AF4F1EB1DB}" presName="Name0" presStyleCnt="0">
        <dgm:presLayoutVars>
          <dgm:dir/>
          <dgm:animLvl val="lvl"/>
          <dgm:resizeHandles val="exact"/>
        </dgm:presLayoutVars>
      </dgm:prSet>
      <dgm:spPr/>
    </dgm:pt>
    <dgm:pt modelId="{A9313E59-A497-4DC1-9808-284836DE7337}" type="pres">
      <dgm:prSet presAssocID="{64A28513-EBDA-41BD-9C96-C681A264B1D4}" presName="boxAndChildren" presStyleCnt="0"/>
      <dgm:spPr/>
    </dgm:pt>
    <dgm:pt modelId="{1765F9C5-22CB-4345-951D-4E52FF4DB6F3}" type="pres">
      <dgm:prSet presAssocID="{64A28513-EBDA-41BD-9C96-C681A264B1D4}" presName="parentTextBox" presStyleLbl="node1" presStyleIdx="0" presStyleCnt="1"/>
      <dgm:spPr/>
    </dgm:pt>
    <dgm:pt modelId="{829EB615-BD67-49F8-B0A5-B1C3DADA2ACD}" type="pres">
      <dgm:prSet presAssocID="{64A28513-EBDA-41BD-9C96-C681A264B1D4}" presName="entireBox" presStyleLbl="node1" presStyleIdx="0" presStyleCnt="1" custScaleY="74777"/>
      <dgm:spPr>
        <a:prstGeom prst="roundRect">
          <a:avLst/>
        </a:prstGeom>
      </dgm:spPr>
    </dgm:pt>
    <dgm:pt modelId="{33784C56-A3F0-436A-81B3-5DDBA0E213A9}" type="pres">
      <dgm:prSet presAssocID="{64A28513-EBDA-41BD-9C96-C681A264B1D4}" presName="descendantBox" presStyleCnt="0"/>
      <dgm:spPr/>
    </dgm:pt>
    <dgm:pt modelId="{1D861B0B-C4C7-41E7-8599-662A9495B7FD}" type="pres">
      <dgm:prSet presAssocID="{B6B4EE6B-FFF4-4FBB-95EA-04A0AE4E3778}" presName="childTextBox" presStyleLbl="fgAccFollowNode1" presStyleIdx="0" presStyleCnt="2">
        <dgm:presLayoutVars>
          <dgm:bulletEnabled val="1"/>
        </dgm:presLayoutVars>
      </dgm:prSet>
      <dgm:spPr>
        <a:prstGeom prst="roundRect">
          <a:avLst/>
        </a:prstGeom>
      </dgm:spPr>
    </dgm:pt>
    <dgm:pt modelId="{4E024AD2-2732-4B5A-8803-646DCE9B6D24}" type="pres">
      <dgm:prSet presAssocID="{9BC5CE07-863C-4443-B4B7-67A49691BE1D}" presName="childTextBox" presStyleLbl="fgAccFollowNode1" presStyleIdx="1" presStyleCnt="2">
        <dgm:presLayoutVars>
          <dgm:bulletEnabled val="1"/>
        </dgm:presLayoutVars>
      </dgm:prSet>
      <dgm:spPr>
        <a:prstGeom prst="roundRect">
          <a:avLst/>
        </a:prstGeom>
      </dgm:spPr>
    </dgm:pt>
  </dgm:ptLst>
  <dgm:cxnLst>
    <dgm:cxn modelId="{D15DA621-8506-4A49-9E2B-66B818C2C997}" srcId="{64A28513-EBDA-41BD-9C96-C681A264B1D4}" destId="{9BC5CE07-863C-4443-B4B7-67A49691BE1D}" srcOrd="1" destOrd="0" parTransId="{988B20E9-1E1B-4C83-B2A7-91E588DA6D04}" sibTransId="{91F3767B-4DCE-49D2-964D-D9F23D6A3A92}"/>
    <dgm:cxn modelId="{5258D15D-DE69-4A2C-B9BD-FA330F384153}" type="presOf" srcId="{B6B4EE6B-FFF4-4FBB-95EA-04A0AE4E3778}" destId="{1D861B0B-C4C7-41E7-8599-662A9495B7FD}" srcOrd="0" destOrd="0" presId="urn:microsoft.com/office/officeart/2005/8/layout/process4"/>
    <dgm:cxn modelId="{0E705756-27CF-454E-9617-CF6CBC968569}" type="presOf" srcId="{16D9FD59-1A5B-4F1B-BD4D-01AF4F1EB1DB}" destId="{F860008E-856B-4DB0-81CE-87C142649B62}" srcOrd="0" destOrd="0" presId="urn:microsoft.com/office/officeart/2005/8/layout/process4"/>
    <dgm:cxn modelId="{8BABCF80-3268-4195-A38F-0305E021CBE3}" srcId="{64A28513-EBDA-41BD-9C96-C681A264B1D4}" destId="{B6B4EE6B-FFF4-4FBB-95EA-04A0AE4E3778}" srcOrd="0" destOrd="0" parTransId="{7A962B55-DD22-4E3B-A953-24212D4D6FAC}" sibTransId="{98B7E668-F7DD-4298-828A-560A0C61AA56}"/>
    <dgm:cxn modelId="{47D73D92-FF5B-442E-8890-A552FBF10599}" type="presOf" srcId="{64A28513-EBDA-41BD-9C96-C681A264B1D4}" destId="{1765F9C5-22CB-4345-951D-4E52FF4DB6F3}" srcOrd="0" destOrd="0" presId="urn:microsoft.com/office/officeart/2005/8/layout/process4"/>
    <dgm:cxn modelId="{244224A6-51A8-4DD0-B32E-663B4945EED7}" type="presOf" srcId="{9BC5CE07-863C-4443-B4B7-67A49691BE1D}" destId="{4E024AD2-2732-4B5A-8803-646DCE9B6D24}" srcOrd="0" destOrd="0" presId="urn:microsoft.com/office/officeart/2005/8/layout/process4"/>
    <dgm:cxn modelId="{996319B3-EBE8-4AFB-9B14-2C6C6461B69F}" srcId="{16D9FD59-1A5B-4F1B-BD4D-01AF4F1EB1DB}" destId="{64A28513-EBDA-41BD-9C96-C681A264B1D4}" srcOrd="0" destOrd="0" parTransId="{6B8245BE-DE57-4D40-BDDA-6612B73D8025}" sibTransId="{7D889BAF-CCF5-496B-8801-C9FB5B46BA51}"/>
    <dgm:cxn modelId="{FB2482CE-01DA-428F-883D-9BE76B7C9344}" type="presOf" srcId="{64A28513-EBDA-41BD-9C96-C681A264B1D4}" destId="{829EB615-BD67-49F8-B0A5-B1C3DADA2ACD}" srcOrd="1" destOrd="0" presId="urn:microsoft.com/office/officeart/2005/8/layout/process4"/>
    <dgm:cxn modelId="{B8A3EEA5-1E10-4B64-B91F-C976DEFE0E67}" type="presParOf" srcId="{F860008E-856B-4DB0-81CE-87C142649B62}" destId="{A9313E59-A497-4DC1-9808-284836DE7337}" srcOrd="0" destOrd="0" presId="urn:microsoft.com/office/officeart/2005/8/layout/process4"/>
    <dgm:cxn modelId="{4F69164E-BA56-4459-8B95-4BB0B9D94423}" type="presParOf" srcId="{A9313E59-A497-4DC1-9808-284836DE7337}" destId="{1765F9C5-22CB-4345-951D-4E52FF4DB6F3}" srcOrd="0" destOrd="0" presId="urn:microsoft.com/office/officeart/2005/8/layout/process4"/>
    <dgm:cxn modelId="{090EFDE3-DC5E-4E8A-8AFE-6EB3651E65DC}" type="presParOf" srcId="{A9313E59-A497-4DC1-9808-284836DE7337}" destId="{829EB615-BD67-49F8-B0A5-B1C3DADA2ACD}" srcOrd="1" destOrd="0" presId="urn:microsoft.com/office/officeart/2005/8/layout/process4"/>
    <dgm:cxn modelId="{186BC14E-AC84-4B6E-AFFA-F05EED8FA9C2}" type="presParOf" srcId="{A9313E59-A497-4DC1-9808-284836DE7337}" destId="{33784C56-A3F0-436A-81B3-5DDBA0E213A9}" srcOrd="2" destOrd="0" presId="urn:microsoft.com/office/officeart/2005/8/layout/process4"/>
    <dgm:cxn modelId="{02F8F3FF-2267-4C4A-92A0-8B66C7FAD39A}" type="presParOf" srcId="{33784C56-A3F0-436A-81B3-5DDBA0E213A9}" destId="{1D861B0B-C4C7-41E7-8599-662A9495B7FD}" srcOrd="0" destOrd="0" presId="urn:microsoft.com/office/officeart/2005/8/layout/process4"/>
    <dgm:cxn modelId="{F9E6F58B-32E8-402C-836F-3F683F347E71}" type="presParOf" srcId="{33784C56-A3F0-436A-81B3-5DDBA0E213A9}" destId="{4E024AD2-2732-4B5A-8803-646DCE9B6D24}"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7E542BA0-B972-4193-AF48-302F2EE54442}" type="doc">
      <dgm:prSet loTypeId="urn:microsoft.com/office/officeart/2005/8/layout/hierarchy4" loCatId="hierarchy" qsTypeId="urn:microsoft.com/office/officeart/2005/8/quickstyle/simple1" qsCatId="simple" csTypeId="urn:microsoft.com/office/officeart/2005/8/colors/colorful1" csCatId="colorful" phldr="1"/>
      <dgm:spPr/>
      <dgm:t>
        <a:bodyPr/>
        <a:lstStyle/>
        <a:p>
          <a:endParaRPr lang="en-US"/>
        </a:p>
      </dgm:t>
    </dgm:pt>
    <dgm:pt modelId="{2DA6A62D-5D97-4873-B95C-F47415EEB58B}">
      <dgm:prSet/>
      <dgm:spPr/>
      <dgm:t>
        <a:bodyPr/>
        <a:lstStyle/>
        <a:p>
          <a:r>
            <a:rPr lang="en-US" dirty="0"/>
            <a:t>A type of grant or cooperative agreement under which the Federal agency or pass-through entity provides a specific amount of support without regard to actual costs incurred under the federal award.</a:t>
          </a:r>
        </a:p>
      </dgm:t>
    </dgm:pt>
    <dgm:pt modelId="{580D54D4-17C6-4ECF-8413-3E84A6E5B21A}" type="parTrans" cxnId="{4F67EFE2-D44C-4F4E-A8B6-08538743AF7E}">
      <dgm:prSet/>
      <dgm:spPr/>
      <dgm:t>
        <a:bodyPr/>
        <a:lstStyle/>
        <a:p>
          <a:endParaRPr lang="en-US"/>
        </a:p>
      </dgm:t>
    </dgm:pt>
    <dgm:pt modelId="{3D00B5CA-B13B-4DAD-AAF1-4FFCF551938A}" type="sibTrans" cxnId="{4F67EFE2-D44C-4F4E-A8B6-08538743AF7E}">
      <dgm:prSet/>
      <dgm:spPr/>
      <dgm:t>
        <a:bodyPr/>
        <a:lstStyle/>
        <a:p>
          <a:endParaRPr lang="en-US"/>
        </a:p>
      </dgm:t>
    </dgm:pt>
    <dgm:pt modelId="{149000B0-919B-4E88-B22C-117196D32656}">
      <dgm:prSet/>
      <dgm:spPr/>
      <dgm:t>
        <a:bodyPr/>
        <a:lstStyle/>
        <a:p>
          <a:r>
            <a:rPr lang="en-US" dirty="0">
              <a:solidFill>
                <a:srgbClr val="2E334E"/>
              </a:solidFill>
            </a:rPr>
            <a:t>This type of federal award reduces some of the administrative burden and record-keeping requirements for both the recipient and federal agency or pass-through entity. </a:t>
          </a:r>
        </a:p>
      </dgm:t>
    </dgm:pt>
    <dgm:pt modelId="{1D7679D2-EB98-413F-9F70-3FDCD0DC1938}" type="parTrans" cxnId="{07EA6A14-9349-49C5-8D85-0EC7C9DB8D2A}">
      <dgm:prSet/>
      <dgm:spPr/>
      <dgm:t>
        <a:bodyPr/>
        <a:lstStyle/>
        <a:p>
          <a:endParaRPr lang="en-US"/>
        </a:p>
      </dgm:t>
    </dgm:pt>
    <dgm:pt modelId="{AA17CF9A-0EF9-4EB9-8839-BC75CB4F9217}" type="sibTrans" cxnId="{07EA6A14-9349-49C5-8D85-0EC7C9DB8D2A}">
      <dgm:prSet/>
      <dgm:spPr/>
      <dgm:t>
        <a:bodyPr/>
        <a:lstStyle/>
        <a:p>
          <a:endParaRPr lang="en-US"/>
        </a:p>
      </dgm:t>
    </dgm:pt>
    <dgm:pt modelId="{4577965B-2FD3-48D9-81C0-640C8713B00C}">
      <dgm:prSet/>
      <dgm:spPr/>
      <dgm:t>
        <a:bodyPr/>
        <a:lstStyle/>
        <a:p>
          <a:r>
            <a:rPr lang="en-US" dirty="0">
              <a:solidFill>
                <a:srgbClr val="2E334E"/>
              </a:solidFill>
            </a:rPr>
            <a:t>Accountability is based primarily on performance and results. </a:t>
          </a:r>
        </a:p>
      </dgm:t>
    </dgm:pt>
    <dgm:pt modelId="{DC984952-C58E-4790-A2B4-8337E35B8204}" type="parTrans" cxnId="{7693A218-860F-4570-8574-8D6FB579E735}">
      <dgm:prSet/>
      <dgm:spPr/>
      <dgm:t>
        <a:bodyPr/>
        <a:lstStyle/>
        <a:p>
          <a:endParaRPr lang="en-US"/>
        </a:p>
      </dgm:t>
    </dgm:pt>
    <dgm:pt modelId="{E35F28E0-7FB2-4C34-AB48-16F91DC26EB1}" type="sibTrans" cxnId="{7693A218-860F-4570-8574-8D6FB579E735}">
      <dgm:prSet/>
      <dgm:spPr/>
      <dgm:t>
        <a:bodyPr/>
        <a:lstStyle/>
        <a:p>
          <a:endParaRPr lang="en-US"/>
        </a:p>
      </dgm:t>
    </dgm:pt>
    <dgm:pt modelId="{C857087C-9809-4DBD-BEFB-DE6CDB385534}" type="pres">
      <dgm:prSet presAssocID="{7E542BA0-B972-4193-AF48-302F2EE54442}" presName="Name0" presStyleCnt="0">
        <dgm:presLayoutVars>
          <dgm:chPref val="1"/>
          <dgm:dir/>
          <dgm:animOne val="branch"/>
          <dgm:animLvl val="lvl"/>
          <dgm:resizeHandles/>
        </dgm:presLayoutVars>
      </dgm:prSet>
      <dgm:spPr/>
    </dgm:pt>
    <dgm:pt modelId="{A0FA13C1-6812-433C-9F74-449FF10CE9EE}" type="pres">
      <dgm:prSet presAssocID="{2DA6A62D-5D97-4873-B95C-F47415EEB58B}" presName="vertOne" presStyleCnt="0"/>
      <dgm:spPr/>
    </dgm:pt>
    <dgm:pt modelId="{9016A02F-3800-4705-8D9B-07A82DF8D15A}" type="pres">
      <dgm:prSet presAssocID="{2DA6A62D-5D97-4873-B95C-F47415EEB58B}" presName="txOne" presStyleLbl="node0" presStyleIdx="0" presStyleCnt="1">
        <dgm:presLayoutVars>
          <dgm:chPref val="3"/>
        </dgm:presLayoutVars>
      </dgm:prSet>
      <dgm:spPr/>
    </dgm:pt>
    <dgm:pt modelId="{60B16758-DA18-44F6-8C99-657C45E8F26C}" type="pres">
      <dgm:prSet presAssocID="{2DA6A62D-5D97-4873-B95C-F47415EEB58B}" presName="parTransOne" presStyleCnt="0"/>
      <dgm:spPr/>
    </dgm:pt>
    <dgm:pt modelId="{931B7D19-3C1A-41AC-BF04-111639ED7F9C}" type="pres">
      <dgm:prSet presAssocID="{2DA6A62D-5D97-4873-B95C-F47415EEB58B}" presName="horzOne" presStyleCnt="0"/>
      <dgm:spPr/>
    </dgm:pt>
    <dgm:pt modelId="{449B3D0B-6748-45FC-A225-B874BE939292}" type="pres">
      <dgm:prSet presAssocID="{149000B0-919B-4E88-B22C-117196D32656}" presName="vertTwo" presStyleCnt="0"/>
      <dgm:spPr/>
    </dgm:pt>
    <dgm:pt modelId="{12AA4E3E-E44E-484F-94A3-223FE2065DC3}" type="pres">
      <dgm:prSet presAssocID="{149000B0-919B-4E88-B22C-117196D32656}" presName="txTwo" presStyleLbl="node2" presStyleIdx="0" presStyleCnt="2">
        <dgm:presLayoutVars>
          <dgm:chPref val="3"/>
        </dgm:presLayoutVars>
      </dgm:prSet>
      <dgm:spPr/>
    </dgm:pt>
    <dgm:pt modelId="{4DFA1970-8E50-467A-A297-1CE6A417A717}" type="pres">
      <dgm:prSet presAssocID="{149000B0-919B-4E88-B22C-117196D32656}" presName="horzTwo" presStyleCnt="0"/>
      <dgm:spPr/>
    </dgm:pt>
    <dgm:pt modelId="{EE623124-B4B9-4ACD-A6C5-2B6E4B7D36E5}" type="pres">
      <dgm:prSet presAssocID="{AA17CF9A-0EF9-4EB9-8839-BC75CB4F9217}" presName="sibSpaceTwo" presStyleCnt="0"/>
      <dgm:spPr/>
    </dgm:pt>
    <dgm:pt modelId="{2F3F8CA1-1DC7-4B20-96E2-F447BA6C23E0}" type="pres">
      <dgm:prSet presAssocID="{4577965B-2FD3-48D9-81C0-640C8713B00C}" presName="vertTwo" presStyleCnt="0"/>
      <dgm:spPr/>
    </dgm:pt>
    <dgm:pt modelId="{427249CA-A4E4-4F64-B4FD-932EDF8FEF21}" type="pres">
      <dgm:prSet presAssocID="{4577965B-2FD3-48D9-81C0-640C8713B00C}" presName="txTwo" presStyleLbl="node2" presStyleIdx="1" presStyleCnt="2">
        <dgm:presLayoutVars>
          <dgm:chPref val="3"/>
        </dgm:presLayoutVars>
      </dgm:prSet>
      <dgm:spPr/>
    </dgm:pt>
    <dgm:pt modelId="{893BDEDF-591E-46BF-B698-DB451B2501DE}" type="pres">
      <dgm:prSet presAssocID="{4577965B-2FD3-48D9-81C0-640C8713B00C}" presName="horzTwo" presStyleCnt="0"/>
      <dgm:spPr/>
    </dgm:pt>
  </dgm:ptLst>
  <dgm:cxnLst>
    <dgm:cxn modelId="{CF512E0B-3391-45E2-8178-1A094AFE2551}" type="presOf" srcId="{149000B0-919B-4E88-B22C-117196D32656}" destId="{12AA4E3E-E44E-484F-94A3-223FE2065DC3}" srcOrd="0" destOrd="0" presId="urn:microsoft.com/office/officeart/2005/8/layout/hierarchy4"/>
    <dgm:cxn modelId="{07EA6A14-9349-49C5-8D85-0EC7C9DB8D2A}" srcId="{2DA6A62D-5D97-4873-B95C-F47415EEB58B}" destId="{149000B0-919B-4E88-B22C-117196D32656}" srcOrd="0" destOrd="0" parTransId="{1D7679D2-EB98-413F-9F70-3FDCD0DC1938}" sibTransId="{AA17CF9A-0EF9-4EB9-8839-BC75CB4F9217}"/>
    <dgm:cxn modelId="{7693A218-860F-4570-8574-8D6FB579E735}" srcId="{2DA6A62D-5D97-4873-B95C-F47415EEB58B}" destId="{4577965B-2FD3-48D9-81C0-640C8713B00C}" srcOrd="1" destOrd="0" parTransId="{DC984952-C58E-4790-A2B4-8337E35B8204}" sibTransId="{E35F28E0-7FB2-4C34-AB48-16F91DC26EB1}"/>
    <dgm:cxn modelId="{AB10961B-3C41-4EDC-B29E-05DAFA77A6FA}" type="presOf" srcId="{4577965B-2FD3-48D9-81C0-640C8713B00C}" destId="{427249CA-A4E4-4F64-B4FD-932EDF8FEF21}" srcOrd="0" destOrd="0" presId="urn:microsoft.com/office/officeart/2005/8/layout/hierarchy4"/>
    <dgm:cxn modelId="{5696B372-3B6B-4626-AC71-8F3C1E14A5F6}" type="presOf" srcId="{7E542BA0-B972-4193-AF48-302F2EE54442}" destId="{C857087C-9809-4DBD-BEFB-DE6CDB385534}" srcOrd="0" destOrd="0" presId="urn:microsoft.com/office/officeart/2005/8/layout/hierarchy4"/>
    <dgm:cxn modelId="{4DBEB174-99AF-4A9B-BC94-632FD00272DC}" type="presOf" srcId="{2DA6A62D-5D97-4873-B95C-F47415EEB58B}" destId="{9016A02F-3800-4705-8D9B-07A82DF8D15A}" srcOrd="0" destOrd="0" presId="urn:microsoft.com/office/officeart/2005/8/layout/hierarchy4"/>
    <dgm:cxn modelId="{4F67EFE2-D44C-4F4E-A8B6-08538743AF7E}" srcId="{7E542BA0-B972-4193-AF48-302F2EE54442}" destId="{2DA6A62D-5D97-4873-B95C-F47415EEB58B}" srcOrd="0" destOrd="0" parTransId="{580D54D4-17C6-4ECF-8413-3E84A6E5B21A}" sibTransId="{3D00B5CA-B13B-4DAD-AAF1-4FFCF551938A}"/>
    <dgm:cxn modelId="{3924D8AE-8373-4B08-8C58-DA88FC35E876}" type="presParOf" srcId="{C857087C-9809-4DBD-BEFB-DE6CDB385534}" destId="{A0FA13C1-6812-433C-9F74-449FF10CE9EE}" srcOrd="0" destOrd="0" presId="urn:microsoft.com/office/officeart/2005/8/layout/hierarchy4"/>
    <dgm:cxn modelId="{B629B624-0C64-4BCB-A839-9C77BF16292C}" type="presParOf" srcId="{A0FA13C1-6812-433C-9F74-449FF10CE9EE}" destId="{9016A02F-3800-4705-8D9B-07A82DF8D15A}" srcOrd="0" destOrd="0" presId="urn:microsoft.com/office/officeart/2005/8/layout/hierarchy4"/>
    <dgm:cxn modelId="{E37F741E-5A83-4B7D-A46E-AE4650D3A9E7}" type="presParOf" srcId="{A0FA13C1-6812-433C-9F74-449FF10CE9EE}" destId="{60B16758-DA18-44F6-8C99-657C45E8F26C}" srcOrd="1" destOrd="0" presId="urn:microsoft.com/office/officeart/2005/8/layout/hierarchy4"/>
    <dgm:cxn modelId="{43AFE9AE-EDA6-47BC-9E83-7087E92C659C}" type="presParOf" srcId="{A0FA13C1-6812-433C-9F74-449FF10CE9EE}" destId="{931B7D19-3C1A-41AC-BF04-111639ED7F9C}" srcOrd="2" destOrd="0" presId="urn:microsoft.com/office/officeart/2005/8/layout/hierarchy4"/>
    <dgm:cxn modelId="{F18CFAFB-E939-44F1-957E-75B02600F88A}" type="presParOf" srcId="{931B7D19-3C1A-41AC-BF04-111639ED7F9C}" destId="{449B3D0B-6748-45FC-A225-B874BE939292}" srcOrd="0" destOrd="0" presId="urn:microsoft.com/office/officeart/2005/8/layout/hierarchy4"/>
    <dgm:cxn modelId="{5064CE36-B77B-4708-B1F6-A243A3FA9FFA}" type="presParOf" srcId="{449B3D0B-6748-45FC-A225-B874BE939292}" destId="{12AA4E3E-E44E-484F-94A3-223FE2065DC3}" srcOrd="0" destOrd="0" presId="urn:microsoft.com/office/officeart/2005/8/layout/hierarchy4"/>
    <dgm:cxn modelId="{2EA44A4C-ABC2-40ED-804B-326841143837}" type="presParOf" srcId="{449B3D0B-6748-45FC-A225-B874BE939292}" destId="{4DFA1970-8E50-467A-A297-1CE6A417A717}" srcOrd="1" destOrd="0" presId="urn:microsoft.com/office/officeart/2005/8/layout/hierarchy4"/>
    <dgm:cxn modelId="{F7FACC3B-82C8-488C-8FFF-22406EF4462E}" type="presParOf" srcId="{931B7D19-3C1A-41AC-BF04-111639ED7F9C}" destId="{EE623124-B4B9-4ACD-A6C5-2B6E4B7D36E5}" srcOrd="1" destOrd="0" presId="urn:microsoft.com/office/officeart/2005/8/layout/hierarchy4"/>
    <dgm:cxn modelId="{0650A03C-FDB0-48FE-9900-07FF27E4463E}" type="presParOf" srcId="{931B7D19-3C1A-41AC-BF04-111639ED7F9C}" destId="{2F3F8CA1-1DC7-4B20-96E2-F447BA6C23E0}" srcOrd="2" destOrd="0" presId="urn:microsoft.com/office/officeart/2005/8/layout/hierarchy4"/>
    <dgm:cxn modelId="{48485AC8-56FF-498B-8370-882634B96763}" type="presParOf" srcId="{2F3F8CA1-1DC7-4B20-96E2-F447BA6C23E0}" destId="{427249CA-A4E4-4F64-B4FD-932EDF8FEF21}" srcOrd="0" destOrd="0" presId="urn:microsoft.com/office/officeart/2005/8/layout/hierarchy4"/>
    <dgm:cxn modelId="{1DB68F5B-F17B-49D5-82A7-D02738F63893}" type="presParOf" srcId="{2F3F8CA1-1DC7-4B20-96E2-F447BA6C23E0}" destId="{893BDEDF-591E-46BF-B698-DB451B2501DE}"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7B888802-FF66-49D5-BE51-A415540993B5}"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n-US"/>
        </a:p>
      </dgm:t>
    </dgm:pt>
    <dgm:pt modelId="{CFA96C35-B4B8-48CB-A1E6-235A93941835}">
      <dgm:prSet/>
      <dgm:spPr>
        <a:solidFill>
          <a:schemeClr val="accent3"/>
        </a:solidFill>
        <a:ln w="25400" cap="flat" cmpd="sng" algn="ctr">
          <a:solidFill>
            <a:schemeClr val="bg1">
              <a:lumMod val="100000"/>
            </a:schemeClr>
          </a:solidFill>
          <a:prstDash val="solid"/>
          <a:round/>
          <a:headEnd type="none" w="med" len="med"/>
          <a:tailEnd type="none" w="med" len="med"/>
        </a:ln>
      </dgm:spPr>
      <dgm:t>
        <a:bodyPr/>
        <a:lstStyle/>
        <a:p>
          <a:r>
            <a:rPr lang="en-US" b="0" i="0" dirty="0">
              <a:solidFill>
                <a:schemeClr val="accent1"/>
              </a:solidFill>
            </a:rPr>
            <a:t>Increased the threshold for when fixed amount subawards can be made from </a:t>
          </a:r>
          <a:r>
            <a:rPr lang="en-US" dirty="0">
              <a:solidFill>
                <a:schemeClr val="accent1"/>
              </a:solidFill>
            </a:rPr>
            <a:t>$250,000 to $500,000</a:t>
          </a:r>
        </a:p>
      </dgm:t>
    </dgm:pt>
    <dgm:pt modelId="{500D0733-8FE6-4D37-B80A-FFB2959E377E}" type="parTrans" cxnId="{70E396B1-6E65-4310-99B5-A7B6F0217678}">
      <dgm:prSet/>
      <dgm:spPr/>
      <dgm:t>
        <a:bodyPr/>
        <a:lstStyle/>
        <a:p>
          <a:endParaRPr lang="en-US"/>
        </a:p>
      </dgm:t>
    </dgm:pt>
    <dgm:pt modelId="{4D5D382E-BB2C-481C-A1AF-254DCFF8E863}" type="sibTrans" cxnId="{70E396B1-6E65-4310-99B5-A7B6F0217678}">
      <dgm:prSet/>
      <dgm:spPr/>
      <dgm:t>
        <a:bodyPr/>
        <a:lstStyle/>
        <a:p>
          <a:endParaRPr lang="en-US"/>
        </a:p>
      </dgm:t>
    </dgm:pt>
    <dgm:pt modelId="{F129B9B4-5B49-45F5-BA1E-B120B97E8A25}">
      <dgm:prSet/>
      <dgm:spPr>
        <a:solidFill>
          <a:schemeClr val="accent2"/>
        </a:solidFill>
        <a:ln w="25400" cap="flat" cmpd="sng" algn="ctr">
          <a:solidFill>
            <a:schemeClr val="bg1">
              <a:lumMod val="100000"/>
            </a:schemeClr>
          </a:solidFill>
          <a:prstDash val="solid"/>
          <a:round/>
          <a:headEnd type="none" w="med" len="med"/>
          <a:tailEnd type="none" w="med" len="med"/>
        </a:ln>
      </dgm:spPr>
      <dgm:t>
        <a:bodyPr/>
        <a:lstStyle/>
        <a:p>
          <a:r>
            <a:rPr lang="en-US" b="0" i="0" dirty="0">
              <a:solidFill>
                <a:schemeClr val="accent1"/>
              </a:solidFill>
            </a:rPr>
            <a:t>Expanded guidance to clarify certain requirements for fixed amount subawards including that unexpended funds may be retained if the program objectives and milestones have been achieved</a:t>
          </a:r>
          <a:endParaRPr lang="en-US" dirty="0">
            <a:solidFill>
              <a:schemeClr val="accent1"/>
            </a:solidFill>
          </a:endParaRPr>
        </a:p>
      </dgm:t>
    </dgm:pt>
    <dgm:pt modelId="{6129D0CB-6950-4C13-B9EC-81612528CC95}" type="parTrans" cxnId="{118C8367-AF8C-4DC7-8E7B-4FCE7EB2A7A9}">
      <dgm:prSet/>
      <dgm:spPr/>
      <dgm:t>
        <a:bodyPr/>
        <a:lstStyle/>
        <a:p>
          <a:endParaRPr lang="en-US"/>
        </a:p>
      </dgm:t>
    </dgm:pt>
    <dgm:pt modelId="{5C0921A1-2036-44AF-BEBA-D8F7F7FD6C2C}" type="sibTrans" cxnId="{118C8367-AF8C-4DC7-8E7B-4FCE7EB2A7A9}">
      <dgm:prSet/>
      <dgm:spPr/>
      <dgm:t>
        <a:bodyPr/>
        <a:lstStyle/>
        <a:p>
          <a:endParaRPr lang="en-US"/>
        </a:p>
      </dgm:t>
    </dgm:pt>
    <dgm:pt modelId="{6233C371-1A6E-4494-A8BB-26E667F9BB6D}" type="pres">
      <dgm:prSet presAssocID="{7B888802-FF66-49D5-BE51-A415540993B5}" presName="Name0" presStyleCnt="0">
        <dgm:presLayoutVars>
          <dgm:dir/>
          <dgm:animLvl val="lvl"/>
          <dgm:resizeHandles val="exact"/>
        </dgm:presLayoutVars>
      </dgm:prSet>
      <dgm:spPr/>
    </dgm:pt>
    <dgm:pt modelId="{29C929D7-E1EB-434C-AB24-D577CF7FCEE8}" type="pres">
      <dgm:prSet presAssocID="{F129B9B4-5B49-45F5-BA1E-B120B97E8A25}" presName="boxAndChildren" presStyleCnt="0"/>
      <dgm:spPr/>
    </dgm:pt>
    <dgm:pt modelId="{0958A0AF-2951-440F-AB04-F33C8D126076}" type="pres">
      <dgm:prSet presAssocID="{F129B9B4-5B49-45F5-BA1E-B120B97E8A25}" presName="parentTextBox" presStyleLbl="node1" presStyleIdx="0" presStyleCnt="2" custLinFactNeighborY="2007"/>
      <dgm:spPr/>
    </dgm:pt>
    <dgm:pt modelId="{C3FB7EF6-EB25-4F77-813B-6486512FB86E}" type="pres">
      <dgm:prSet presAssocID="{4D5D382E-BB2C-481C-A1AF-254DCFF8E863}" presName="sp" presStyleCnt="0"/>
      <dgm:spPr/>
    </dgm:pt>
    <dgm:pt modelId="{5730C1A8-073C-4550-9CA5-0302BEB07CA0}" type="pres">
      <dgm:prSet presAssocID="{CFA96C35-B4B8-48CB-A1E6-235A93941835}" presName="arrowAndChildren" presStyleCnt="0"/>
      <dgm:spPr/>
    </dgm:pt>
    <dgm:pt modelId="{F4BC2181-7386-4BD1-9EFB-1F33FA5FA712}" type="pres">
      <dgm:prSet presAssocID="{CFA96C35-B4B8-48CB-A1E6-235A93941835}" presName="parentTextArrow" presStyleLbl="node1" presStyleIdx="1" presStyleCnt="2"/>
      <dgm:spPr/>
    </dgm:pt>
  </dgm:ptLst>
  <dgm:cxnLst>
    <dgm:cxn modelId="{8895633C-7999-4939-B044-A74D5350EEC2}" type="presOf" srcId="{CFA96C35-B4B8-48CB-A1E6-235A93941835}" destId="{F4BC2181-7386-4BD1-9EFB-1F33FA5FA712}" srcOrd="0" destOrd="0" presId="urn:microsoft.com/office/officeart/2005/8/layout/process4"/>
    <dgm:cxn modelId="{118C8367-AF8C-4DC7-8E7B-4FCE7EB2A7A9}" srcId="{7B888802-FF66-49D5-BE51-A415540993B5}" destId="{F129B9B4-5B49-45F5-BA1E-B120B97E8A25}" srcOrd="1" destOrd="0" parTransId="{6129D0CB-6950-4C13-B9EC-81612528CC95}" sibTransId="{5C0921A1-2036-44AF-BEBA-D8F7F7FD6C2C}"/>
    <dgm:cxn modelId="{35D7F24B-3DF1-4EFC-8E12-4D4D6B1B7738}" type="presOf" srcId="{F129B9B4-5B49-45F5-BA1E-B120B97E8A25}" destId="{0958A0AF-2951-440F-AB04-F33C8D126076}" srcOrd="0" destOrd="0" presId="urn:microsoft.com/office/officeart/2005/8/layout/process4"/>
    <dgm:cxn modelId="{F8265088-4D67-4216-94AB-ACCD650F6161}" type="presOf" srcId="{7B888802-FF66-49D5-BE51-A415540993B5}" destId="{6233C371-1A6E-4494-A8BB-26E667F9BB6D}" srcOrd="0" destOrd="0" presId="urn:microsoft.com/office/officeart/2005/8/layout/process4"/>
    <dgm:cxn modelId="{70E396B1-6E65-4310-99B5-A7B6F0217678}" srcId="{7B888802-FF66-49D5-BE51-A415540993B5}" destId="{CFA96C35-B4B8-48CB-A1E6-235A93941835}" srcOrd="0" destOrd="0" parTransId="{500D0733-8FE6-4D37-B80A-FFB2959E377E}" sibTransId="{4D5D382E-BB2C-481C-A1AF-254DCFF8E863}"/>
    <dgm:cxn modelId="{75492493-FDA6-4C86-B88E-C7EF2B650B22}" type="presParOf" srcId="{6233C371-1A6E-4494-A8BB-26E667F9BB6D}" destId="{29C929D7-E1EB-434C-AB24-D577CF7FCEE8}" srcOrd="0" destOrd="0" presId="urn:microsoft.com/office/officeart/2005/8/layout/process4"/>
    <dgm:cxn modelId="{4881BEC5-CE9C-42E6-8FEF-D2A584D8037F}" type="presParOf" srcId="{29C929D7-E1EB-434C-AB24-D577CF7FCEE8}" destId="{0958A0AF-2951-440F-AB04-F33C8D126076}" srcOrd="0" destOrd="0" presId="urn:microsoft.com/office/officeart/2005/8/layout/process4"/>
    <dgm:cxn modelId="{AC200898-BE93-40EC-90F6-7C03A5FD8BA9}" type="presParOf" srcId="{6233C371-1A6E-4494-A8BB-26E667F9BB6D}" destId="{C3FB7EF6-EB25-4F77-813B-6486512FB86E}" srcOrd="1" destOrd="0" presId="urn:microsoft.com/office/officeart/2005/8/layout/process4"/>
    <dgm:cxn modelId="{25AF2711-C2FA-4328-8B32-8DE77A58780F}" type="presParOf" srcId="{6233C371-1A6E-4494-A8BB-26E667F9BB6D}" destId="{5730C1A8-073C-4550-9CA5-0302BEB07CA0}" srcOrd="2" destOrd="0" presId="urn:microsoft.com/office/officeart/2005/8/layout/process4"/>
    <dgm:cxn modelId="{4137D384-DEDD-4AFE-9215-34A61D43FBE1}" type="presParOf" srcId="{5730C1A8-073C-4550-9CA5-0302BEB07CA0}" destId="{F4BC2181-7386-4BD1-9EFB-1F33FA5FA712}" srcOrd="0" destOrd="0" presId="urn:microsoft.com/office/officeart/2005/8/layout/process4"/>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F35BE04-4DF9-4D92-AE77-3771A8716817}" type="doc">
      <dgm:prSet loTypeId="urn:microsoft.com/office/officeart/2005/8/layout/radial6" loCatId="cycle" qsTypeId="urn:microsoft.com/office/officeart/2005/8/quickstyle/simple1" qsCatId="simple" csTypeId="urn:microsoft.com/office/officeart/2005/8/colors/colorful1" csCatId="colorful" phldr="1"/>
      <dgm:spPr/>
      <dgm:t>
        <a:bodyPr/>
        <a:lstStyle/>
        <a:p>
          <a:endParaRPr lang="en-US"/>
        </a:p>
      </dgm:t>
    </dgm:pt>
    <dgm:pt modelId="{3CEF620F-A103-4CC6-B05D-3FB7336D77D2}">
      <dgm:prSet phldrT="[Text]"/>
      <dgm:spPr/>
      <dgm:t>
        <a:bodyPr/>
        <a:lstStyle/>
        <a:p>
          <a:r>
            <a:rPr lang="en-US" dirty="0"/>
            <a:t>Grants Management Lifecycle</a:t>
          </a:r>
        </a:p>
      </dgm:t>
    </dgm:pt>
    <dgm:pt modelId="{4365450F-6A02-4ADF-B5A9-DF841E4F427F}" type="parTrans" cxnId="{D25F15E8-8B58-4F27-BC35-CAC60FAF9A3C}">
      <dgm:prSet/>
      <dgm:spPr/>
      <dgm:t>
        <a:bodyPr/>
        <a:lstStyle/>
        <a:p>
          <a:endParaRPr lang="en-US"/>
        </a:p>
      </dgm:t>
    </dgm:pt>
    <dgm:pt modelId="{63958134-1347-4ECF-A52B-6A36302B53AD}" type="sibTrans" cxnId="{D25F15E8-8B58-4F27-BC35-CAC60FAF9A3C}">
      <dgm:prSet/>
      <dgm:spPr/>
      <dgm:t>
        <a:bodyPr/>
        <a:lstStyle/>
        <a:p>
          <a:endParaRPr lang="en-US"/>
        </a:p>
      </dgm:t>
    </dgm:pt>
    <dgm:pt modelId="{C7BF6401-337B-439F-A614-F05198F44521}">
      <dgm:prSet phldrT="[Text]"/>
      <dgm:spPr/>
      <dgm:t>
        <a:bodyPr/>
        <a:lstStyle/>
        <a:p>
          <a:r>
            <a:rPr lang="en-US" dirty="0">
              <a:solidFill>
                <a:srgbClr val="2E334E"/>
              </a:solidFill>
            </a:rPr>
            <a:t>Pre-Award</a:t>
          </a:r>
        </a:p>
      </dgm:t>
    </dgm:pt>
    <dgm:pt modelId="{38D74186-8BE5-4F24-8A55-4741C80F2748}" type="parTrans" cxnId="{2AB464E2-6245-4052-8935-9E55EDE6E602}">
      <dgm:prSet/>
      <dgm:spPr/>
      <dgm:t>
        <a:bodyPr/>
        <a:lstStyle/>
        <a:p>
          <a:endParaRPr lang="en-US"/>
        </a:p>
      </dgm:t>
    </dgm:pt>
    <dgm:pt modelId="{B5730750-DC24-418E-8ED6-D25DCC82D606}" type="sibTrans" cxnId="{2AB464E2-6245-4052-8935-9E55EDE6E602}">
      <dgm:prSet/>
      <dgm:spPr/>
      <dgm:t>
        <a:bodyPr/>
        <a:lstStyle/>
        <a:p>
          <a:endParaRPr lang="en-US"/>
        </a:p>
      </dgm:t>
    </dgm:pt>
    <dgm:pt modelId="{74B9EC71-07D3-40D6-BDA5-88480ACBC919}">
      <dgm:prSet phldrT="[Text]"/>
      <dgm:spPr/>
      <dgm:t>
        <a:bodyPr/>
        <a:lstStyle/>
        <a:p>
          <a:r>
            <a:rPr lang="en-US" dirty="0">
              <a:solidFill>
                <a:srgbClr val="2E334E"/>
              </a:solidFill>
            </a:rPr>
            <a:t>Award</a:t>
          </a:r>
        </a:p>
      </dgm:t>
    </dgm:pt>
    <dgm:pt modelId="{F6937F6E-5F1B-4EA5-8C66-6B4236B0C83F}" type="parTrans" cxnId="{CCBCA4CF-40C0-4AC7-A789-2811B7136A59}">
      <dgm:prSet/>
      <dgm:spPr/>
      <dgm:t>
        <a:bodyPr/>
        <a:lstStyle/>
        <a:p>
          <a:endParaRPr lang="en-US"/>
        </a:p>
      </dgm:t>
    </dgm:pt>
    <dgm:pt modelId="{93FDD626-1276-4CFD-94E5-DCC3B293CEA5}" type="sibTrans" cxnId="{CCBCA4CF-40C0-4AC7-A789-2811B7136A59}">
      <dgm:prSet/>
      <dgm:spPr/>
      <dgm:t>
        <a:bodyPr/>
        <a:lstStyle/>
        <a:p>
          <a:endParaRPr lang="en-US"/>
        </a:p>
      </dgm:t>
    </dgm:pt>
    <dgm:pt modelId="{6F6F2281-8450-49FB-8B63-C4EA70A53AD7}">
      <dgm:prSet phldrT="[Text]"/>
      <dgm:spPr/>
      <dgm:t>
        <a:bodyPr/>
        <a:lstStyle/>
        <a:p>
          <a:r>
            <a:rPr lang="en-US" dirty="0">
              <a:solidFill>
                <a:srgbClr val="2E334E"/>
              </a:solidFill>
            </a:rPr>
            <a:t>Post-Award</a:t>
          </a:r>
        </a:p>
      </dgm:t>
    </dgm:pt>
    <dgm:pt modelId="{C925FF3D-93CF-47F4-A9B5-84CC8BB24449}" type="parTrans" cxnId="{2BB4AC57-1857-4CAC-BB27-7F620061584E}">
      <dgm:prSet/>
      <dgm:spPr/>
      <dgm:t>
        <a:bodyPr/>
        <a:lstStyle/>
        <a:p>
          <a:endParaRPr lang="en-US"/>
        </a:p>
      </dgm:t>
    </dgm:pt>
    <dgm:pt modelId="{B4C14F4E-A387-40E1-BF6C-5209DDFC07A5}" type="sibTrans" cxnId="{2BB4AC57-1857-4CAC-BB27-7F620061584E}">
      <dgm:prSet/>
      <dgm:spPr/>
      <dgm:t>
        <a:bodyPr/>
        <a:lstStyle/>
        <a:p>
          <a:endParaRPr lang="en-US"/>
        </a:p>
      </dgm:t>
    </dgm:pt>
    <dgm:pt modelId="{DADF9099-1546-44C6-A0E1-491AB7C00FE6}">
      <dgm:prSet phldrT="[Text]"/>
      <dgm:spPr/>
      <dgm:t>
        <a:bodyPr/>
        <a:lstStyle/>
        <a:p>
          <a:r>
            <a:rPr lang="en-US" dirty="0">
              <a:solidFill>
                <a:srgbClr val="2E334E"/>
              </a:solidFill>
            </a:rPr>
            <a:t>Post- Closeout</a:t>
          </a:r>
        </a:p>
      </dgm:t>
    </dgm:pt>
    <dgm:pt modelId="{3E773D92-09DE-48FE-84F4-24678125E768}" type="parTrans" cxnId="{F53F1749-66DE-49C9-B9CA-DF144F969D79}">
      <dgm:prSet/>
      <dgm:spPr/>
      <dgm:t>
        <a:bodyPr/>
        <a:lstStyle/>
        <a:p>
          <a:endParaRPr lang="en-US"/>
        </a:p>
      </dgm:t>
    </dgm:pt>
    <dgm:pt modelId="{742BA919-B4C5-40E4-83D6-BB167C7E170D}" type="sibTrans" cxnId="{F53F1749-66DE-49C9-B9CA-DF144F969D79}">
      <dgm:prSet/>
      <dgm:spPr/>
      <dgm:t>
        <a:bodyPr/>
        <a:lstStyle/>
        <a:p>
          <a:endParaRPr lang="en-US"/>
        </a:p>
      </dgm:t>
    </dgm:pt>
    <dgm:pt modelId="{DDA790A4-C098-4F44-8097-B5D4342EF085}">
      <dgm:prSet/>
      <dgm:spPr/>
      <dgm:t>
        <a:bodyPr/>
        <a:lstStyle/>
        <a:p>
          <a:r>
            <a:rPr lang="en-US" dirty="0">
              <a:solidFill>
                <a:srgbClr val="2E334E"/>
              </a:solidFill>
            </a:rPr>
            <a:t>Closeout</a:t>
          </a:r>
        </a:p>
      </dgm:t>
    </dgm:pt>
    <dgm:pt modelId="{3B2950A8-620B-4BD4-887B-925175C1F975}" type="parTrans" cxnId="{1603D32C-8FF0-473C-B0E5-B112255FFCEF}">
      <dgm:prSet/>
      <dgm:spPr/>
      <dgm:t>
        <a:bodyPr/>
        <a:lstStyle/>
        <a:p>
          <a:endParaRPr lang="en-US"/>
        </a:p>
      </dgm:t>
    </dgm:pt>
    <dgm:pt modelId="{A51F0C6D-4401-463C-9B60-E8B394BF791B}" type="sibTrans" cxnId="{1603D32C-8FF0-473C-B0E5-B112255FFCEF}">
      <dgm:prSet/>
      <dgm:spPr/>
      <dgm:t>
        <a:bodyPr/>
        <a:lstStyle/>
        <a:p>
          <a:endParaRPr lang="en-US"/>
        </a:p>
      </dgm:t>
    </dgm:pt>
    <dgm:pt modelId="{AA3101E5-5EFF-4899-A356-0FFE58379F9F}" type="pres">
      <dgm:prSet presAssocID="{BF35BE04-4DF9-4D92-AE77-3771A8716817}" presName="Name0" presStyleCnt="0">
        <dgm:presLayoutVars>
          <dgm:chMax val="1"/>
          <dgm:dir/>
          <dgm:animLvl val="ctr"/>
          <dgm:resizeHandles val="exact"/>
        </dgm:presLayoutVars>
      </dgm:prSet>
      <dgm:spPr/>
    </dgm:pt>
    <dgm:pt modelId="{054B7663-C307-4B6E-A2D2-A51E5A460324}" type="pres">
      <dgm:prSet presAssocID="{3CEF620F-A103-4CC6-B05D-3FB7336D77D2}" presName="centerShape" presStyleLbl="node0" presStyleIdx="0" presStyleCnt="1" custScaleX="141363" custScaleY="127566"/>
      <dgm:spPr/>
    </dgm:pt>
    <dgm:pt modelId="{35134E69-C543-41B0-B1E1-E3CE51346BB2}" type="pres">
      <dgm:prSet presAssocID="{C7BF6401-337B-439F-A614-F05198F44521}" presName="node" presStyleLbl="node1" presStyleIdx="0" presStyleCnt="5">
        <dgm:presLayoutVars>
          <dgm:bulletEnabled val="1"/>
        </dgm:presLayoutVars>
      </dgm:prSet>
      <dgm:spPr/>
    </dgm:pt>
    <dgm:pt modelId="{53E074B5-BB6C-47FC-8E05-A331BBEC2F16}" type="pres">
      <dgm:prSet presAssocID="{C7BF6401-337B-439F-A614-F05198F44521}" presName="dummy" presStyleCnt="0"/>
      <dgm:spPr/>
    </dgm:pt>
    <dgm:pt modelId="{0718491C-A95E-42DB-B215-42CB801B6CF8}" type="pres">
      <dgm:prSet presAssocID="{B5730750-DC24-418E-8ED6-D25DCC82D606}" presName="sibTrans" presStyleLbl="sibTrans2D1" presStyleIdx="0" presStyleCnt="5"/>
      <dgm:spPr/>
    </dgm:pt>
    <dgm:pt modelId="{D4FBF789-13B5-493C-B1B3-558EA87D9ACB}" type="pres">
      <dgm:prSet presAssocID="{74B9EC71-07D3-40D6-BDA5-88480ACBC919}" presName="node" presStyleLbl="node1" presStyleIdx="1" presStyleCnt="5">
        <dgm:presLayoutVars>
          <dgm:bulletEnabled val="1"/>
        </dgm:presLayoutVars>
      </dgm:prSet>
      <dgm:spPr/>
    </dgm:pt>
    <dgm:pt modelId="{082BE28D-611C-4FC5-BF0A-9BDB292A0AF3}" type="pres">
      <dgm:prSet presAssocID="{74B9EC71-07D3-40D6-BDA5-88480ACBC919}" presName="dummy" presStyleCnt="0"/>
      <dgm:spPr/>
    </dgm:pt>
    <dgm:pt modelId="{A37F3F4D-05CB-498B-990C-805F9479ECC7}" type="pres">
      <dgm:prSet presAssocID="{93FDD626-1276-4CFD-94E5-DCC3B293CEA5}" presName="sibTrans" presStyleLbl="sibTrans2D1" presStyleIdx="1" presStyleCnt="5"/>
      <dgm:spPr/>
    </dgm:pt>
    <dgm:pt modelId="{C015CF16-03E3-4E18-99D0-659884BCC429}" type="pres">
      <dgm:prSet presAssocID="{6F6F2281-8450-49FB-8B63-C4EA70A53AD7}" presName="node" presStyleLbl="node1" presStyleIdx="2" presStyleCnt="5">
        <dgm:presLayoutVars>
          <dgm:bulletEnabled val="1"/>
        </dgm:presLayoutVars>
      </dgm:prSet>
      <dgm:spPr/>
    </dgm:pt>
    <dgm:pt modelId="{76BE5CE9-7E6A-4ADF-99BA-11926A9DD78C}" type="pres">
      <dgm:prSet presAssocID="{6F6F2281-8450-49FB-8B63-C4EA70A53AD7}" presName="dummy" presStyleCnt="0"/>
      <dgm:spPr/>
    </dgm:pt>
    <dgm:pt modelId="{FF4047A0-D3F2-46D0-B9F7-C7BCECA668A1}" type="pres">
      <dgm:prSet presAssocID="{B4C14F4E-A387-40E1-BF6C-5209DDFC07A5}" presName="sibTrans" presStyleLbl="sibTrans2D1" presStyleIdx="2" presStyleCnt="5"/>
      <dgm:spPr/>
    </dgm:pt>
    <dgm:pt modelId="{B4554994-A50F-42E8-8DF4-09680C98F261}" type="pres">
      <dgm:prSet presAssocID="{DDA790A4-C098-4F44-8097-B5D4342EF085}" presName="node" presStyleLbl="node1" presStyleIdx="3" presStyleCnt="5">
        <dgm:presLayoutVars>
          <dgm:bulletEnabled val="1"/>
        </dgm:presLayoutVars>
      </dgm:prSet>
      <dgm:spPr/>
    </dgm:pt>
    <dgm:pt modelId="{B0C30EEB-201B-414C-BC76-56DF19856009}" type="pres">
      <dgm:prSet presAssocID="{DDA790A4-C098-4F44-8097-B5D4342EF085}" presName="dummy" presStyleCnt="0"/>
      <dgm:spPr/>
    </dgm:pt>
    <dgm:pt modelId="{F5431046-AAD5-4BF3-A97C-14A82693147A}" type="pres">
      <dgm:prSet presAssocID="{A51F0C6D-4401-463C-9B60-E8B394BF791B}" presName="sibTrans" presStyleLbl="sibTrans2D1" presStyleIdx="3" presStyleCnt="5"/>
      <dgm:spPr/>
    </dgm:pt>
    <dgm:pt modelId="{8CB31148-2708-418E-92C8-8D8ED9A75316}" type="pres">
      <dgm:prSet presAssocID="{DADF9099-1546-44C6-A0E1-491AB7C00FE6}" presName="node" presStyleLbl="node1" presStyleIdx="4" presStyleCnt="5">
        <dgm:presLayoutVars>
          <dgm:bulletEnabled val="1"/>
        </dgm:presLayoutVars>
      </dgm:prSet>
      <dgm:spPr/>
    </dgm:pt>
    <dgm:pt modelId="{BEA03FF8-9745-41CD-8C6B-C3E780FF1163}" type="pres">
      <dgm:prSet presAssocID="{DADF9099-1546-44C6-A0E1-491AB7C00FE6}" presName="dummy" presStyleCnt="0"/>
      <dgm:spPr/>
    </dgm:pt>
    <dgm:pt modelId="{3DFD5B6D-EE1E-41BD-AB49-B89D52C77F2E}" type="pres">
      <dgm:prSet presAssocID="{742BA919-B4C5-40E4-83D6-BB167C7E170D}" presName="sibTrans" presStyleLbl="sibTrans2D1" presStyleIdx="4" presStyleCnt="5"/>
      <dgm:spPr/>
    </dgm:pt>
  </dgm:ptLst>
  <dgm:cxnLst>
    <dgm:cxn modelId="{1603D32C-8FF0-473C-B0E5-B112255FFCEF}" srcId="{3CEF620F-A103-4CC6-B05D-3FB7336D77D2}" destId="{DDA790A4-C098-4F44-8097-B5D4342EF085}" srcOrd="3" destOrd="0" parTransId="{3B2950A8-620B-4BD4-887B-925175C1F975}" sibTransId="{A51F0C6D-4401-463C-9B60-E8B394BF791B}"/>
    <dgm:cxn modelId="{2B0B5F2E-C1C6-48D8-8062-A46971D239E8}" type="presOf" srcId="{3CEF620F-A103-4CC6-B05D-3FB7336D77D2}" destId="{054B7663-C307-4B6E-A2D2-A51E5A460324}" srcOrd="0" destOrd="0" presId="urn:microsoft.com/office/officeart/2005/8/layout/radial6"/>
    <dgm:cxn modelId="{EB84DC38-E600-4E9C-8F87-567EDE6E1EAE}" type="presOf" srcId="{93FDD626-1276-4CFD-94E5-DCC3B293CEA5}" destId="{A37F3F4D-05CB-498B-990C-805F9479ECC7}" srcOrd="0" destOrd="0" presId="urn:microsoft.com/office/officeart/2005/8/layout/radial6"/>
    <dgm:cxn modelId="{9DFB2C46-2546-40E3-818D-96F19075A20A}" type="presOf" srcId="{DADF9099-1546-44C6-A0E1-491AB7C00FE6}" destId="{8CB31148-2708-418E-92C8-8D8ED9A75316}" srcOrd="0" destOrd="0" presId="urn:microsoft.com/office/officeart/2005/8/layout/radial6"/>
    <dgm:cxn modelId="{C7C02F48-B266-4D6D-B8CF-B4304AAB8BAC}" type="presOf" srcId="{6F6F2281-8450-49FB-8B63-C4EA70A53AD7}" destId="{C015CF16-03E3-4E18-99D0-659884BCC429}" srcOrd="0" destOrd="0" presId="urn:microsoft.com/office/officeart/2005/8/layout/radial6"/>
    <dgm:cxn modelId="{F53F1749-66DE-49C9-B9CA-DF144F969D79}" srcId="{3CEF620F-A103-4CC6-B05D-3FB7336D77D2}" destId="{DADF9099-1546-44C6-A0E1-491AB7C00FE6}" srcOrd="4" destOrd="0" parTransId="{3E773D92-09DE-48FE-84F4-24678125E768}" sibTransId="{742BA919-B4C5-40E4-83D6-BB167C7E170D}"/>
    <dgm:cxn modelId="{2BB4AC57-1857-4CAC-BB27-7F620061584E}" srcId="{3CEF620F-A103-4CC6-B05D-3FB7336D77D2}" destId="{6F6F2281-8450-49FB-8B63-C4EA70A53AD7}" srcOrd="2" destOrd="0" parTransId="{C925FF3D-93CF-47F4-A9B5-84CC8BB24449}" sibTransId="{B4C14F4E-A387-40E1-BF6C-5209DDFC07A5}"/>
    <dgm:cxn modelId="{4164C57C-A0F2-49E8-B833-4488381D7701}" type="presOf" srcId="{742BA919-B4C5-40E4-83D6-BB167C7E170D}" destId="{3DFD5B6D-EE1E-41BD-AB49-B89D52C77F2E}" srcOrd="0" destOrd="0" presId="urn:microsoft.com/office/officeart/2005/8/layout/radial6"/>
    <dgm:cxn modelId="{29F781A3-29DF-4833-A76C-3EC531A99258}" type="presOf" srcId="{B4C14F4E-A387-40E1-BF6C-5209DDFC07A5}" destId="{FF4047A0-D3F2-46D0-B9F7-C7BCECA668A1}" srcOrd="0" destOrd="0" presId="urn:microsoft.com/office/officeart/2005/8/layout/radial6"/>
    <dgm:cxn modelId="{63825ABA-6DC2-4A62-B348-768AE620EF00}" type="presOf" srcId="{BF35BE04-4DF9-4D92-AE77-3771A8716817}" destId="{AA3101E5-5EFF-4899-A356-0FFE58379F9F}" srcOrd="0" destOrd="0" presId="urn:microsoft.com/office/officeart/2005/8/layout/radial6"/>
    <dgm:cxn modelId="{CCBCA4CF-40C0-4AC7-A789-2811B7136A59}" srcId="{3CEF620F-A103-4CC6-B05D-3FB7336D77D2}" destId="{74B9EC71-07D3-40D6-BDA5-88480ACBC919}" srcOrd="1" destOrd="0" parTransId="{F6937F6E-5F1B-4EA5-8C66-6B4236B0C83F}" sibTransId="{93FDD626-1276-4CFD-94E5-DCC3B293CEA5}"/>
    <dgm:cxn modelId="{411B8FD4-E382-4FF7-B269-41F2B3B2494A}" type="presOf" srcId="{A51F0C6D-4401-463C-9B60-E8B394BF791B}" destId="{F5431046-AAD5-4BF3-A97C-14A82693147A}" srcOrd="0" destOrd="0" presId="urn:microsoft.com/office/officeart/2005/8/layout/radial6"/>
    <dgm:cxn modelId="{2AB464E2-6245-4052-8935-9E55EDE6E602}" srcId="{3CEF620F-A103-4CC6-B05D-3FB7336D77D2}" destId="{C7BF6401-337B-439F-A614-F05198F44521}" srcOrd="0" destOrd="0" parTransId="{38D74186-8BE5-4F24-8A55-4741C80F2748}" sibTransId="{B5730750-DC24-418E-8ED6-D25DCC82D606}"/>
    <dgm:cxn modelId="{D25F15E8-8B58-4F27-BC35-CAC60FAF9A3C}" srcId="{BF35BE04-4DF9-4D92-AE77-3771A8716817}" destId="{3CEF620F-A103-4CC6-B05D-3FB7336D77D2}" srcOrd="0" destOrd="0" parTransId="{4365450F-6A02-4ADF-B5A9-DF841E4F427F}" sibTransId="{63958134-1347-4ECF-A52B-6A36302B53AD}"/>
    <dgm:cxn modelId="{6DDD57EA-1605-4E21-928D-D74B20A0DA32}" type="presOf" srcId="{DDA790A4-C098-4F44-8097-B5D4342EF085}" destId="{B4554994-A50F-42E8-8DF4-09680C98F261}" srcOrd="0" destOrd="0" presId="urn:microsoft.com/office/officeart/2005/8/layout/radial6"/>
    <dgm:cxn modelId="{242ECFEB-E0AE-4ED9-BC79-17ABB9B6CB7F}" type="presOf" srcId="{B5730750-DC24-418E-8ED6-D25DCC82D606}" destId="{0718491C-A95E-42DB-B215-42CB801B6CF8}" srcOrd="0" destOrd="0" presId="urn:microsoft.com/office/officeart/2005/8/layout/radial6"/>
    <dgm:cxn modelId="{ED386BF7-8C9C-4430-9CE5-0BEA9A3508A1}" type="presOf" srcId="{74B9EC71-07D3-40D6-BDA5-88480ACBC919}" destId="{D4FBF789-13B5-493C-B1B3-558EA87D9ACB}" srcOrd="0" destOrd="0" presId="urn:microsoft.com/office/officeart/2005/8/layout/radial6"/>
    <dgm:cxn modelId="{B9F50EFA-61FC-441B-80B6-67AA944766F9}" type="presOf" srcId="{C7BF6401-337B-439F-A614-F05198F44521}" destId="{35134E69-C543-41B0-B1E1-E3CE51346BB2}" srcOrd="0" destOrd="0" presId="urn:microsoft.com/office/officeart/2005/8/layout/radial6"/>
    <dgm:cxn modelId="{8D0B0E38-7876-4533-85F5-038155F4B5B9}" type="presParOf" srcId="{AA3101E5-5EFF-4899-A356-0FFE58379F9F}" destId="{054B7663-C307-4B6E-A2D2-A51E5A460324}" srcOrd="0" destOrd="0" presId="urn:microsoft.com/office/officeart/2005/8/layout/radial6"/>
    <dgm:cxn modelId="{07446247-7C8A-4E2C-BED3-93930A0E427B}" type="presParOf" srcId="{AA3101E5-5EFF-4899-A356-0FFE58379F9F}" destId="{35134E69-C543-41B0-B1E1-E3CE51346BB2}" srcOrd="1" destOrd="0" presId="urn:microsoft.com/office/officeart/2005/8/layout/radial6"/>
    <dgm:cxn modelId="{AB37FA28-90BD-426A-A790-7B1B04FEF68B}" type="presParOf" srcId="{AA3101E5-5EFF-4899-A356-0FFE58379F9F}" destId="{53E074B5-BB6C-47FC-8E05-A331BBEC2F16}" srcOrd="2" destOrd="0" presId="urn:microsoft.com/office/officeart/2005/8/layout/radial6"/>
    <dgm:cxn modelId="{06EDBF1D-9DC4-41A8-8C19-7678949B5C78}" type="presParOf" srcId="{AA3101E5-5EFF-4899-A356-0FFE58379F9F}" destId="{0718491C-A95E-42DB-B215-42CB801B6CF8}" srcOrd="3" destOrd="0" presId="urn:microsoft.com/office/officeart/2005/8/layout/radial6"/>
    <dgm:cxn modelId="{70F0C75E-71AA-4494-A793-71F3DD5B1838}" type="presParOf" srcId="{AA3101E5-5EFF-4899-A356-0FFE58379F9F}" destId="{D4FBF789-13B5-493C-B1B3-558EA87D9ACB}" srcOrd="4" destOrd="0" presId="urn:microsoft.com/office/officeart/2005/8/layout/radial6"/>
    <dgm:cxn modelId="{E9B4A305-9401-4A6D-8353-2489BFBFA4C6}" type="presParOf" srcId="{AA3101E5-5EFF-4899-A356-0FFE58379F9F}" destId="{082BE28D-611C-4FC5-BF0A-9BDB292A0AF3}" srcOrd="5" destOrd="0" presId="urn:microsoft.com/office/officeart/2005/8/layout/radial6"/>
    <dgm:cxn modelId="{ABF1006E-800F-43FE-9E17-6C399F23D356}" type="presParOf" srcId="{AA3101E5-5EFF-4899-A356-0FFE58379F9F}" destId="{A37F3F4D-05CB-498B-990C-805F9479ECC7}" srcOrd="6" destOrd="0" presId="urn:microsoft.com/office/officeart/2005/8/layout/radial6"/>
    <dgm:cxn modelId="{5A0EE772-736A-4AA2-B208-997148EB7954}" type="presParOf" srcId="{AA3101E5-5EFF-4899-A356-0FFE58379F9F}" destId="{C015CF16-03E3-4E18-99D0-659884BCC429}" srcOrd="7" destOrd="0" presId="urn:microsoft.com/office/officeart/2005/8/layout/radial6"/>
    <dgm:cxn modelId="{F6D5A8E1-9D9A-4006-9C2D-BC41C70FB114}" type="presParOf" srcId="{AA3101E5-5EFF-4899-A356-0FFE58379F9F}" destId="{76BE5CE9-7E6A-4ADF-99BA-11926A9DD78C}" srcOrd="8" destOrd="0" presId="urn:microsoft.com/office/officeart/2005/8/layout/radial6"/>
    <dgm:cxn modelId="{C4C80D30-116A-4349-A7B4-C6C3D7D3914C}" type="presParOf" srcId="{AA3101E5-5EFF-4899-A356-0FFE58379F9F}" destId="{FF4047A0-D3F2-46D0-B9F7-C7BCECA668A1}" srcOrd="9" destOrd="0" presId="urn:microsoft.com/office/officeart/2005/8/layout/radial6"/>
    <dgm:cxn modelId="{B2E2A56A-628A-4B29-A1B8-4645D0973514}" type="presParOf" srcId="{AA3101E5-5EFF-4899-A356-0FFE58379F9F}" destId="{B4554994-A50F-42E8-8DF4-09680C98F261}" srcOrd="10" destOrd="0" presId="urn:microsoft.com/office/officeart/2005/8/layout/radial6"/>
    <dgm:cxn modelId="{51E2AEA8-EC48-4292-AA9F-EC91C716F059}" type="presParOf" srcId="{AA3101E5-5EFF-4899-A356-0FFE58379F9F}" destId="{B0C30EEB-201B-414C-BC76-56DF19856009}" srcOrd="11" destOrd="0" presId="urn:microsoft.com/office/officeart/2005/8/layout/radial6"/>
    <dgm:cxn modelId="{D7B8A609-A0B3-4DE5-96C3-4AB185C20B0F}" type="presParOf" srcId="{AA3101E5-5EFF-4899-A356-0FFE58379F9F}" destId="{F5431046-AAD5-4BF3-A97C-14A82693147A}" srcOrd="12" destOrd="0" presId="urn:microsoft.com/office/officeart/2005/8/layout/radial6"/>
    <dgm:cxn modelId="{C752BD5C-D3E7-4AC8-9620-F12B5999225F}" type="presParOf" srcId="{AA3101E5-5EFF-4899-A356-0FFE58379F9F}" destId="{8CB31148-2708-418E-92C8-8D8ED9A75316}" srcOrd="13" destOrd="0" presId="urn:microsoft.com/office/officeart/2005/8/layout/radial6"/>
    <dgm:cxn modelId="{95874379-5869-4833-A032-997394578737}" type="presParOf" srcId="{AA3101E5-5EFF-4899-A356-0FFE58379F9F}" destId="{BEA03FF8-9745-41CD-8C6B-C3E780FF1163}" srcOrd="14" destOrd="0" presId="urn:microsoft.com/office/officeart/2005/8/layout/radial6"/>
    <dgm:cxn modelId="{AF8F232B-700B-44D4-997C-98740E571AC5}" type="presParOf" srcId="{AA3101E5-5EFF-4899-A356-0FFE58379F9F}" destId="{3DFD5B6D-EE1E-41BD-AB49-B89D52C77F2E}" srcOrd="15"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8B58B575-EA64-4EA6-A483-8F5DA2BF07DA}"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1A685D73-C8D6-481E-AA72-3E3F41C6CA23}">
      <dgm:prSet/>
      <dgm:spPr/>
      <dgm:t>
        <a:bodyPr/>
        <a:lstStyle/>
        <a:p>
          <a:r>
            <a:rPr lang="en-US" b="0" i="0" cap="none">
              <a:solidFill>
                <a:schemeClr val="accent1"/>
              </a:solidFill>
            </a:rPr>
            <a:t>200.303(e) added a requirement that a recipient/subrecipient take “reasonable cybersecurity and other measures to safeguard information including protected personally identifiable information (PII) and other types of information”. </a:t>
          </a:r>
          <a:endParaRPr lang="en-US" dirty="0">
            <a:solidFill>
              <a:schemeClr val="accent1"/>
            </a:solidFill>
          </a:endParaRPr>
        </a:p>
      </dgm:t>
    </dgm:pt>
    <dgm:pt modelId="{6CB28AE1-195E-42F5-86F6-F0B86AF9144B}" type="parTrans" cxnId="{90691FE7-20F3-4FD9-968A-8AE5084C7D42}">
      <dgm:prSet/>
      <dgm:spPr/>
      <dgm:t>
        <a:bodyPr/>
        <a:lstStyle/>
        <a:p>
          <a:endParaRPr lang="en-US">
            <a:solidFill>
              <a:schemeClr val="accent1"/>
            </a:solidFill>
          </a:endParaRPr>
        </a:p>
      </dgm:t>
    </dgm:pt>
    <dgm:pt modelId="{A2C028EA-A700-4934-A52D-ACBCDDA77A3C}" type="sibTrans" cxnId="{90691FE7-20F3-4FD9-968A-8AE5084C7D42}">
      <dgm:prSet/>
      <dgm:spPr/>
      <dgm:t>
        <a:bodyPr/>
        <a:lstStyle/>
        <a:p>
          <a:endParaRPr lang="en-US">
            <a:solidFill>
              <a:schemeClr val="accent1"/>
            </a:solidFill>
          </a:endParaRPr>
        </a:p>
      </dgm:t>
    </dgm:pt>
    <dgm:pt modelId="{BABCF504-E978-436C-A500-CE0AD36619BE}">
      <dgm:prSet/>
      <dgm:spPr/>
      <dgm:t>
        <a:bodyPr/>
        <a:lstStyle/>
        <a:p>
          <a:r>
            <a:rPr lang="en-US" b="0" i="0" cap="none">
              <a:solidFill>
                <a:schemeClr val="accent1"/>
              </a:solidFill>
            </a:rPr>
            <a:t>OMB did not provide a relevant framework for “cybersecurity and other measures”</a:t>
          </a:r>
          <a:endParaRPr lang="en-US" dirty="0">
            <a:solidFill>
              <a:schemeClr val="accent1"/>
            </a:solidFill>
          </a:endParaRPr>
        </a:p>
      </dgm:t>
    </dgm:pt>
    <dgm:pt modelId="{170B2C98-7B5D-4AA3-A636-C67DD08871A1}" type="parTrans" cxnId="{A7E5D675-4E25-44ED-BBEF-F8617B7401B9}">
      <dgm:prSet/>
      <dgm:spPr/>
      <dgm:t>
        <a:bodyPr/>
        <a:lstStyle/>
        <a:p>
          <a:endParaRPr lang="en-US">
            <a:solidFill>
              <a:schemeClr val="accent1"/>
            </a:solidFill>
          </a:endParaRPr>
        </a:p>
      </dgm:t>
    </dgm:pt>
    <dgm:pt modelId="{5A897629-C2CA-4941-A960-AF6363C89E1D}" type="sibTrans" cxnId="{A7E5D675-4E25-44ED-BBEF-F8617B7401B9}">
      <dgm:prSet/>
      <dgm:spPr/>
      <dgm:t>
        <a:bodyPr/>
        <a:lstStyle/>
        <a:p>
          <a:endParaRPr lang="en-US">
            <a:solidFill>
              <a:schemeClr val="accent1"/>
            </a:solidFill>
          </a:endParaRPr>
        </a:p>
      </dgm:t>
    </dgm:pt>
    <dgm:pt modelId="{63F43AC1-1367-4E53-8602-303A2B02E6B0}">
      <dgm:prSet/>
      <dgm:spPr>
        <a:solidFill>
          <a:schemeClr val="accent2"/>
        </a:solidFill>
      </dgm:spPr>
      <dgm:t>
        <a:bodyPr/>
        <a:lstStyle/>
        <a:p>
          <a:r>
            <a:rPr lang="en-US" b="0" i="0" dirty="0">
              <a:solidFill>
                <a:schemeClr val="accent1"/>
              </a:solidFill>
            </a:rPr>
            <a:t>OMB indicated that they would consider the need to implement a government-wide specific framework in the future but in the interim, will leave it to the federal agencies to consider providing more specific guidance on the topic, as appropriate.</a:t>
          </a:r>
          <a:endParaRPr lang="en-US" dirty="0">
            <a:solidFill>
              <a:schemeClr val="accent1"/>
            </a:solidFill>
          </a:endParaRPr>
        </a:p>
      </dgm:t>
    </dgm:pt>
    <dgm:pt modelId="{9962E3D8-E7D6-4F23-B800-E5E7A1A670BB}" type="parTrans" cxnId="{F62DDBF8-8FE5-4963-96E2-6B5F4E5056A8}">
      <dgm:prSet/>
      <dgm:spPr/>
      <dgm:t>
        <a:bodyPr/>
        <a:lstStyle/>
        <a:p>
          <a:endParaRPr lang="en-US">
            <a:solidFill>
              <a:schemeClr val="accent1"/>
            </a:solidFill>
          </a:endParaRPr>
        </a:p>
      </dgm:t>
    </dgm:pt>
    <dgm:pt modelId="{06B0816E-7683-473C-B880-03E1CD103175}" type="sibTrans" cxnId="{F62DDBF8-8FE5-4963-96E2-6B5F4E5056A8}">
      <dgm:prSet/>
      <dgm:spPr/>
      <dgm:t>
        <a:bodyPr/>
        <a:lstStyle/>
        <a:p>
          <a:endParaRPr lang="en-US">
            <a:solidFill>
              <a:schemeClr val="accent1"/>
            </a:solidFill>
          </a:endParaRPr>
        </a:p>
      </dgm:t>
    </dgm:pt>
    <dgm:pt modelId="{D798D5B7-E5CA-4A7E-98D9-4F5B5392912B}" type="pres">
      <dgm:prSet presAssocID="{8B58B575-EA64-4EA6-A483-8F5DA2BF07DA}" presName="Name0" presStyleCnt="0">
        <dgm:presLayoutVars>
          <dgm:chMax val="7"/>
          <dgm:chPref val="7"/>
          <dgm:dir/>
        </dgm:presLayoutVars>
      </dgm:prSet>
      <dgm:spPr/>
    </dgm:pt>
    <dgm:pt modelId="{67660318-AA4F-4120-AB02-3B4E922F140F}" type="pres">
      <dgm:prSet presAssocID="{8B58B575-EA64-4EA6-A483-8F5DA2BF07DA}" presName="Name1" presStyleCnt="0"/>
      <dgm:spPr/>
    </dgm:pt>
    <dgm:pt modelId="{A70DE0F3-0492-410F-8CD2-73F176E1C2DD}" type="pres">
      <dgm:prSet presAssocID="{8B58B575-EA64-4EA6-A483-8F5DA2BF07DA}" presName="cycle" presStyleCnt="0"/>
      <dgm:spPr/>
    </dgm:pt>
    <dgm:pt modelId="{522FA8F5-77B9-4D30-BF24-428001A18FA0}" type="pres">
      <dgm:prSet presAssocID="{8B58B575-EA64-4EA6-A483-8F5DA2BF07DA}" presName="srcNode" presStyleLbl="node1" presStyleIdx="0" presStyleCnt="3"/>
      <dgm:spPr/>
    </dgm:pt>
    <dgm:pt modelId="{5211F93C-B1DA-4AF7-96D8-232221507BD0}" type="pres">
      <dgm:prSet presAssocID="{8B58B575-EA64-4EA6-A483-8F5DA2BF07DA}" presName="conn" presStyleLbl="parChTrans1D2" presStyleIdx="0" presStyleCnt="1"/>
      <dgm:spPr/>
    </dgm:pt>
    <dgm:pt modelId="{E120429F-F301-4A9E-8F45-512614A8483E}" type="pres">
      <dgm:prSet presAssocID="{8B58B575-EA64-4EA6-A483-8F5DA2BF07DA}" presName="extraNode" presStyleLbl="node1" presStyleIdx="0" presStyleCnt="3"/>
      <dgm:spPr/>
    </dgm:pt>
    <dgm:pt modelId="{99D4787A-1610-43A6-BEF4-11DA99E02603}" type="pres">
      <dgm:prSet presAssocID="{8B58B575-EA64-4EA6-A483-8F5DA2BF07DA}" presName="dstNode" presStyleLbl="node1" presStyleIdx="0" presStyleCnt="3"/>
      <dgm:spPr/>
    </dgm:pt>
    <dgm:pt modelId="{7C0249D9-16BB-4236-BC7C-EDEA10F23784}" type="pres">
      <dgm:prSet presAssocID="{1A685D73-C8D6-481E-AA72-3E3F41C6CA23}" presName="text_1" presStyleLbl="node1" presStyleIdx="0" presStyleCnt="3">
        <dgm:presLayoutVars>
          <dgm:bulletEnabled val="1"/>
        </dgm:presLayoutVars>
      </dgm:prSet>
      <dgm:spPr/>
    </dgm:pt>
    <dgm:pt modelId="{787B7F94-9941-45F5-BBA2-0E6589744714}" type="pres">
      <dgm:prSet presAssocID="{1A685D73-C8D6-481E-AA72-3E3F41C6CA23}" presName="accent_1" presStyleCnt="0"/>
      <dgm:spPr/>
    </dgm:pt>
    <dgm:pt modelId="{1A049918-946C-4A3A-88D9-678AAE7D17EA}" type="pres">
      <dgm:prSet presAssocID="{1A685D73-C8D6-481E-AA72-3E3F41C6CA23}" presName="accentRepeatNode" presStyleLbl="solidFgAcc1" presStyleIdx="0" presStyleCnt="3"/>
      <dgm:spPr/>
    </dgm:pt>
    <dgm:pt modelId="{E7373086-A94B-4906-A980-8D22DC493210}" type="pres">
      <dgm:prSet presAssocID="{BABCF504-E978-436C-A500-CE0AD36619BE}" presName="text_2" presStyleLbl="node1" presStyleIdx="1" presStyleCnt="3">
        <dgm:presLayoutVars>
          <dgm:bulletEnabled val="1"/>
        </dgm:presLayoutVars>
      </dgm:prSet>
      <dgm:spPr/>
    </dgm:pt>
    <dgm:pt modelId="{8C4FB4E6-1A2A-412B-B90B-EAD6E10ECB2B}" type="pres">
      <dgm:prSet presAssocID="{BABCF504-E978-436C-A500-CE0AD36619BE}" presName="accent_2" presStyleCnt="0"/>
      <dgm:spPr/>
    </dgm:pt>
    <dgm:pt modelId="{278F6A65-DEB5-484A-8AC2-412A9F00E10C}" type="pres">
      <dgm:prSet presAssocID="{BABCF504-E978-436C-A500-CE0AD36619BE}" presName="accentRepeatNode" presStyleLbl="solidFgAcc1" presStyleIdx="1" presStyleCnt="3"/>
      <dgm:spPr/>
    </dgm:pt>
    <dgm:pt modelId="{B8D1707F-EF7C-4A2A-98A9-CFD5110BB652}" type="pres">
      <dgm:prSet presAssocID="{63F43AC1-1367-4E53-8602-303A2B02E6B0}" presName="text_3" presStyleLbl="node1" presStyleIdx="2" presStyleCnt="3">
        <dgm:presLayoutVars>
          <dgm:bulletEnabled val="1"/>
        </dgm:presLayoutVars>
      </dgm:prSet>
      <dgm:spPr/>
    </dgm:pt>
    <dgm:pt modelId="{F7A24548-E8A8-4B99-9C08-F0DB8889CAD9}" type="pres">
      <dgm:prSet presAssocID="{63F43AC1-1367-4E53-8602-303A2B02E6B0}" presName="accent_3" presStyleCnt="0"/>
      <dgm:spPr/>
    </dgm:pt>
    <dgm:pt modelId="{003E0624-BF97-4E8A-930B-905E4135AA05}" type="pres">
      <dgm:prSet presAssocID="{63F43AC1-1367-4E53-8602-303A2B02E6B0}" presName="accentRepeatNode" presStyleLbl="solidFgAcc1" presStyleIdx="2" presStyleCnt="3"/>
      <dgm:spPr>
        <a:ln>
          <a:solidFill>
            <a:schemeClr val="accent2"/>
          </a:solidFill>
        </a:ln>
      </dgm:spPr>
    </dgm:pt>
  </dgm:ptLst>
  <dgm:cxnLst>
    <dgm:cxn modelId="{27E7F85E-54E3-4599-B3DE-8A3CDDCE3635}" type="presOf" srcId="{1A685D73-C8D6-481E-AA72-3E3F41C6CA23}" destId="{7C0249D9-16BB-4236-BC7C-EDEA10F23784}" srcOrd="0" destOrd="0" presId="urn:microsoft.com/office/officeart/2008/layout/VerticalCurvedList"/>
    <dgm:cxn modelId="{731E9D61-5954-4841-8E0A-02999C3C8A1E}" type="presOf" srcId="{BABCF504-E978-436C-A500-CE0AD36619BE}" destId="{E7373086-A94B-4906-A980-8D22DC493210}" srcOrd="0" destOrd="0" presId="urn:microsoft.com/office/officeart/2008/layout/VerticalCurvedList"/>
    <dgm:cxn modelId="{451B8F52-97DB-4E89-B35A-E1E054A8A82D}" type="presOf" srcId="{8B58B575-EA64-4EA6-A483-8F5DA2BF07DA}" destId="{D798D5B7-E5CA-4A7E-98D9-4F5B5392912B}" srcOrd="0" destOrd="0" presId="urn:microsoft.com/office/officeart/2008/layout/VerticalCurvedList"/>
    <dgm:cxn modelId="{A7E5D675-4E25-44ED-BBEF-F8617B7401B9}" srcId="{8B58B575-EA64-4EA6-A483-8F5DA2BF07DA}" destId="{BABCF504-E978-436C-A500-CE0AD36619BE}" srcOrd="1" destOrd="0" parTransId="{170B2C98-7B5D-4AA3-A636-C67DD08871A1}" sibTransId="{5A897629-C2CA-4941-A960-AF6363C89E1D}"/>
    <dgm:cxn modelId="{EABBCC99-ED9D-487A-8EB5-8EB82A2B15BB}" type="presOf" srcId="{A2C028EA-A700-4934-A52D-ACBCDDA77A3C}" destId="{5211F93C-B1DA-4AF7-96D8-232221507BD0}" srcOrd="0" destOrd="0" presId="urn:microsoft.com/office/officeart/2008/layout/VerticalCurvedList"/>
    <dgm:cxn modelId="{57B997BC-FBC2-4962-AAA8-34CD51B66AAD}" type="presOf" srcId="{63F43AC1-1367-4E53-8602-303A2B02E6B0}" destId="{B8D1707F-EF7C-4A2A-98A9-CFD5110BB652}" srcOrd="0" destOrd="0" presId="urn:microsoft.com/office/officeart/2008/layout/VerticalCurvedList"/>
    <dgm:cxn modelId="{90691FE7-20F3-4FD9-968A-8AE5084C7D42}" srcId="{8B58B575-EA64-4EA6-A483-8F5DA2BF07DA}" destId="{1A685D73-C8D6-481E-AA72-3E3F41C6CA23}" srcOrd="0" destOrd="0" parTransId="{6CB28AE1-195E-42F5-86F6-F0B86AF9144B}" sibTransId="{A2C028EA-A700-4934-A52D-ACBCDDA77A3C}"/>
    <dgm:cxn modelId="{F62DDBF8-8FE5-4963-96E2-6B5F4E5056A8}" srcId="{8B58B575-EA64-4EA6-A483-8F5DA2BF07DA}" destId="{63F43AC1-1367-4E53-8602-303A2B02E6B0}" srcOrd="2" destOrd="0" parTransId="{9962E3D8-E7D6-4F23-B800-E5E7A1A670BB}" sibTransId="{06B0816E-7683-473C-B880-03E1CD103175}"/>
    <dgm:cxn modelId="{9C8FB960-4C1B-4CF9-A1B8-82B98FF553AA}" type="presParOf" srcId="{D798D5B7-E5CA-4A7E-98D9-4F5B5392912B}" destId="{67660318-AA4F-4120-AB02-3B4E922F140F}" srcOrd="0" destOrd="0" presId="urn:microsoft.com/office/officeart/2008/layout/VerticalCurvedList"/>
    <dgm:cxn modelId="{E98936EA-6F70-492F-AFEC-04AE081499A1}" type="presParOf" srcId="{67660318-AA4F-4120-AB02-3B4E922F140F}" destId="{A70DE0F3-0492-410F-8CD2-73F176E1C2DD}" srcOrd="0" destOrd="0" presId="urn:microsoft.com/office/officeart/2008/layout/VerticalCurvedList"/>
    <dgm:cxn modelId="{3A2393DD-B871-46B7-9AF0-30BA06987D19}" type="presParOf" srcId="{A70DE0F3-0492-410F-8CD2-73F176E1C2DD}" destId="{522FA8F5-77B9-4D30-BF24-428001A18FA0}" srcOrd="0" destOrd="0" presId="urn:microsoft.com/office/officeart/2008/layout/VerticalCurvedList"/>
    <dgm:cxn modelId="{9554E4BC-A4C6-4353-B144-6220FFED0852}" type="presParOf" srcId="{A70DE0F3-0492-410F-8CD2-73F176E1C2DD}" destId="{5211F93C-B1DA-4AF7-96D8-232221507BD0}" srcOrd="1" destOrd="0" presId="urn:microsoft.com/office/officeart/2008/layout/VerticalCurvedList"/>
    <dgm:cxn modelId="{29592FC5-F8EF-4E95-8675-E860C671A4DD}" type="presParOf" srcId="{A70DE0F3-0492-410F-8CD2-73F176E1C2DD}" destId="{E120429F-F301-4A9E-8F45-512614A8483E}" srcOrd="2" destOrd="0" presId="urn:microsoft.com/office/officeart/2008/layout/VerticalCurvedList"/>
    <dgm:cxn modelId="{F4C1C8D3-B9C5-44A6-8E13-36FB9E965AB3}" type="presParOf" srcId="{A70DE0F3-0492-410F-8CD2-73F176E1C2DD}" destId="{99D4787A-1610-43A6-BEF4-11DA99E02603}" srcOrd="3" destOrd="0" presId="urn:microsoft.com/office/officeart/2008/layout/VerticalCurvedList"/>
    <dgm:cxn modelId="{BA7B84BA-578A-4CB3-A267-90761C493760}" type="presParOf" srcId="{67660318-AA4F-4120-AB02-3B4E922F140F}" destId="{7C0249D9-16BB-4236-BC7C-EDEA10F23784}" srcOrd="1" destOrd="0" presId="urn:microsoft.com/office/officeart/2008/layout/VerticalCurvedList"/>
    <dgm:cxn modelId="{B5D17A66-B794-42FE-B866-4A2E5FA52790}" type="presParOf" srcId="{67660318-AA4F-4120-AB02-3B4E922F140F}" destId="{787B7F94-9941-45F5-BBA2-0E6589744714}" srcOrd="2" destOrd="0" presId="urn:microsoft.com/office/officeart/2008/layout/VerticalCurvedList"/>
    <dgm:cxn modelId="{03841A8A-55B3-4E7E-9C2F-3255AD700E60}" type="presParOf" srcId="{787B7F94-9941-45F5-BBA2-0E6589744714}" destId="{1A049918-946C-4A3A-88D9-678AAE7D17EA}" srcOrd="0" destOrd="0" presId="urn:microsoft.com/office/officeart/2008/layout/VerticalCurvedList"/>
    <dgm:cxn modelId="{5C12AF77-2226-4637-8B78-FBC900DEEF39}" type="presParOf" srcId="{67660318-AA4F-4120-AB02-3B4E922F140F}" destId="{E7373086-A94B-4906-A980-8D22DC493210}" srcOrd="3" destOrd="0" presId="urn:microsoft.com/office/officeart/2008/layout/VerticalCurvedList"/>
    <dgm:cxn modelId="{786D1285-9939-49B4-A98E-911BF87BB5CD}" type="presParOf" srcId="{67660318-AA4F-4120-AB02-3B4E922F140F}" destId="{8C4FB4E6-1A2A-412B-B90B-EAD6E10ECB2B}" srcOrd="4" destOrd="0" presId="urn:microsoft.com/office/officeart/2008/layout/VerticalCurvedList"/>
    <dgm:cxn modelId="{4AC89EBA-CE91-460F-B29B-6E97005B08A2}" type="presParOf" srcId="{8C4FB4E6-1A2A-412B-B90B-EAD6E10ECB2B}" destId="{278F6A65-DEB5-484A-8AC2-412A9F00E10C}" srcOrd="0" destOrd="0" presId="urn:microsoft.com/office/officeart/2008/layout/VerticalCurvedList"/>
    <dgm:cxn modelId="{93D2E0F5-33A4-44D0-826F-FF5B1C085AE1}" type="presParOf" srcId="{67660318-AA4F-4120-AB02-3B4E922F140F}" destId="{B8D1707F-EF7C-4A2A-98A9-CFD5110BB652}" srcOrd="5" destOrd="0" presId="urn:microsoft.com/office/officeart/2008/layout/VerticalCurvedList"/>
    <dgm:cxn modelId="{6B9FC50D-3677-4414-B7C0-3E26FD57198E}" type="presParOf" srcId="{67660318-AA4F-4120-AB02-3B4E922F140F}" destId="{F7A24548-E8A8-4B99-9C08-F0DB8889CAD9}" srcOrd="6" destOrd="0" presId="urn:microsoft.com/office/officeart/2008/layout/VerticalCurvedList"/>
    <dgm:cxn modelId="{23E5B03D-9850-498D-BBB3-2DEA0D445AFA}" type="presParOf" srcId="{F7A24548-E8A8-4B99-9C08-F0DB8889CAD9}" destId="{003E0624-BF97-4E8A-930B-905E4135AA05}"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2E089B8D-DC09-435C-B993-EDE9229A89C2}"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B9008C4F-101D-426C-A1B4-E554066DC7BA}">
      <dgm:prSet custT="1"/>
      <dgm:spPr>
        <a:solidFill>
          <a:schemeClr val="bg1">
            <a:lumMod val="100000"/>
          </a:schemeClr>
        </a:solidFill>
      </dgm:spPr>
      <dgm:t>
        <a:bodyPr/>
        <a:lstStyle/>
        <a:p>
          <a:r>
            <a:rPr lang="en-US" sz="1200" b="0" i="0" dirty="0">
              <a:solidFill>
                <a:schemeClr val="tx1">
                  <a:lumMod val="100000"/>
                </a:schemeClr>
              </a:solidFill>
            </a:rPr>
            <a:t>Increased capitalization threshold from $5,000 to $10,000 minimum for federally funded equipment.</a:t>
          </a:r>
          <a:endParaRPr lang="en-US" sz="1200" dirty="0">
            <a:solidFill>
              <a:schemeClr val="tx1">
                <a:lumMod val="100000"/>
              </a:schemeClr>
            </a:solidFill>
          </a:endParaRPr>
        </a:p>
      </dgm:t>
    </dgm:pt>
    <dgm:pt modelId="{1C049B5F-D94B-4A1F-B223-F7BDD8991BB3}" type="parTrans" cxnId="{806C4AC7-44CA-4870-87D0-3811A4DB4928}">
      <dgm:prSet/>
      <dgm:spPr/>
      <dgm:t>
        <a:bodyPr/>
        <a:lstStyle/>
        <a:p>
          <a:endParaRPr lang="en-US"/>
        </a:p>
      </dgm:t>
    </dgm:pt>
    <dgm:pt modelId="{A7C05EB9-DC54-41AF-8B54-AAE503DA2F2E}" type="sibTrans" cxnId="{806C4AC7-44CA-4870-87D0-3811A4DB4928}">
      <dgm:prSet/>
      <dgm:spPr/>
      <dgm:t>
        <a:bodyPr/>
        <a:lstStyle/>
        <a:p>
          <a:endParaRPr lang="en-US"/>
        </a:p>
      </dgm:t>
    </dgm:pt>
    <dgm:pt modelId="{50DA15E5-6DBF-4985-86E6-AE33046A220F}">
      <dgm:prSet custT="1"/>
      <dgm:spPr>
        <a:solidFill>
          <a:schemeClr val="bg1">
            <a:lumMod val="100000"/>
          </a:schemeClr>
        </a:solidFill>
      </dgm:spPr>
      <dgm:t>
        <a:bodyPr/>
        <a:lstStyle/>
        <a:p>
          <a:r>
            <a:rPr lang="en-US" sz="1200" b="0" i="0" dirty="0">
              <a:solidFill>
                <a:schemeClr val="tx1">
                  <a:lumMod val="100000"/>
                </a:schemeClr>
              </a:solidFill>
            </a:rPr>
            <a:t>Increased threshold from $5,000 to $10,000 regarding the requirement in 200.314(a) to remit unused supplies</a:t>
          </a:r>
          <a:endParaRPr lang="en-US" sz="1200" dirty="0">
            <a:solidFill>
              <a:schemeClr val="tx1">
                <a:lumMod val="100000"/>
              </a:schemeClr>
            </a:solidFill>
          </a:endParaRPr>
        </a:p>
      </dgm:t>
    </dgm:pt>
    <dgm:pt modelId="{AEE7D274-8DFE-46CA-98CB-5C6926D01695}" type="parTrans" cxnId="{8B9E3FD0-0CF9-4F10-AB4C-15E2B616C476}">
      <dgm:prSet/>
      <dgm:spPr/>
      <dgm:t>
        <a:bodyPr/>
        <a:lstStyle/>
        <a:p>
          <a:endParaRPr lang="en-US"/>
        </a:p>
      </dgm:t>
    </dgm:pt>
    <dgm:pt modelId="{6E9AC5A6-B919-4898-98A6-4D52335541D5}" type="sibTrans" cxnId="{8B9E3FD0-0CF9-4F10-AB4C-15E2B616C476}">
      <dgm:prSet/>
      <dgm:spPr/>
      <dgm:t>
        <a:bodyPr/>
        <a:lstStyle/>
        <a:p>
          <a:endParaRPr lang="en-US"/>
        </a:p>
      </dgm:t>
    </dgm:pt>
    <dgm:pt modelId="{7FF3A276-BB6C-42D4-9C46-5B9EEAB90CB7}">
      <dgm:prSet custT="1"/>
      <dgm:spPr>
        <a:solidFill>
          <a:schemeClr val="bg1">
            <a:lumMod val="100000"/>
          </a:schemeClr>
        </a:solidFill>
      </dgm:spPr>
      <dgm:t>
        <a:bodyPr/>
        <a:lstStyle/>
        <a:p>
          <a:r>
            <a:rPr lang="en-US" sz="1200" dirty="0">
              <a:solidFill>
                <a:schemeClr val="tx1">
                  <a:lumMod val="100000"/>
                </a:schemeClr>
              </a:solidFill>
            </a:rPr>
            <a:t>The OMB is granting an exception allowing recipients and subrecipients to use the revised equipment thresholds of $10,000, even for federal awards otherwise operating under previous OMB guidance, if permitted by the federal agency.</a:t>
          </a:r>
        </a:p>
      </dgm:t>
    </dgm:pt>
    <dgm:pt modelId="{61A04DEF-76BD-4AFE-AE13-9E901EA92F36}" type="parTrans" cxnId="{F13FC860-67C7-44EF-B8CA-80C49A1F8CBA}">
      <dgm:prSet/>
      <dgm:spPr/>
      <dgm:t>
        <a:bodyPr/>
        <a:lstStyle/>
        <a:p>
          <a:endParaRPr lang="en-US"/>
        </a:p>
      </dgm:t>
    </dgm:pt>
    <dgm:pt modelId="{2AAED63F-5612-440A-B76E-A250453D1B31}" type="sibTrans" cxnId="{F13FC860-67C7-44EF-B8CA-80C49A1F8CBA}">
      <dgm:prSet/>
      <dgm:spPr/>
      <dgm:t>
        <a:bodyPr/>
        <a:lstStyle/>
        <a:p>
          <a:endParaRPr lang="en-US"/>
        </a:p>
      </dgm:t>
    </dgm:pt>
    <dgm:pt modelId="{A9401D44-AEBC-48C0-A8ED-FE1CDE6A5DBA}" type="pres">
      <dgm:prSet presAssocID="{2E089B8D-DC09-435C-B993-EDE9229A89C2}" presName="hierChild1" presStyleCnt="0">
        <dgm:presLayoutVars>
          <dgm:chPref val="1"/>
          <dgm:dir/>
          <dgm:animOne val="branch"/>
          <dgm:animLvl val="lvl"/>
          <dgm:resizeHandles/>
        </dgm:presLayoutVars>
      </dgm:prSet>
      <dgm:spPr/>
    </dgm:pt>
    <dgm:pt modelId="{13DF790A-B9C7-46EC-A81D-DAACC26B57E7}" type="pres">
      <dgm:prSet presAssocID="{B9008C4F-101D-426C-A1B4-E554066DC7BA}" presName="hierRoot1" presStyleCnt="0"/>
      <dgm:spPr/>
    </dgm:pt>
    <dgm:pt modelId="{378F6C4D-5C64-4B53-B969-B73742AF998D}" type="pres">
      <dgm:prSet presAssocID="{B9008C4F-101D-426C-A1B4-E554066DC7BA}" presName="composite" presStyleCnt="0"/>
      <dgm:spPr/>
    </dgm:pt>
    <dgm:pt modelId="{21A0F2DB-4564-4015-9C7C-18CD73EB1BBC}" type="pres">
      <dgm:prSet presAssocID="{B9008C4F-101D-426C-A1B4-E554066DC7BA}" presName="background" presStyleLbl="node0" presStyleIdx="0" presStyleCnt="3"/>
      <dgm:spPr/>
    </dgm:pt>
    <dgm:pt modelId="{CB7B13CD-43A3-437C-B98A-C601A7148163}" type="pres">
      <dgm:prSet presAssocID="{B9008C4F-101D-426C-A1B4-E554066DC7BA}" presName="text" presStyleLbl="fgAcc0" presStyleIdx="0" presStyleCnt="3">
        <dgm:presLayoutVars>
          <dgm:chPref val="3"/>
        </dgm:presLayoutVars>
      </dgm:prSet>
      <dgm:spPr/>
    </dgm:pt>
    <dgm:pt modelId="{1F3260EF-73CC-48D7-A9EA-B2FBD397994E}" type="pres">
      <dgm:prSet presAssocID="{B9008C4F-101D-426C-A1B4-E554066DC7BA}" presName="hierChild2" presStyleCnt="0"/>
      <dgm:spPr/>
    </dgm:pt>
    <dgm:pt modelId="{F5ADB7A1-1441-4AD3-89B6-A2F24D30B09C}" type="pres">
      <dgm:prSet presAssocID="{50DA15E5-6DBF-4985-86E6-AE33046A220F}" presName="hierRoot1" presStyleCnt="0"/>
      <dgm:spPr/>
    </dgm:pt>
    <dgm:pt modelId="{3A5C6B9D-1DE1-4D48-BDD8-864B9E5A9D3A}" type="pres">
      <dgm:prSet presAssocID="{50DA15E5-6DBF-4985-86E6-AE33046A220F}" presName="composite" presStyleCnt="0"/>
      <dgm:spPr/>
    </dgm:pt>
    <dgm:pt modelId="{BF83AD03-6783-4554-8E3A-1BA45ABBC0A8}" type="pres">
      <dgm:prSet presAssocID="{50DA15E5-6DBF-4985-86E6-AE33046A220F}" presName="background" presStyleLbl="node0" presStyleIdx="1" presStyleCnt="3"/>
      <dgm:spPr/>
    </dgm:pt>
    <dgm:pt modelId="{51314902-2CD7-4B2E-BE4E-8119A81A984F}" type="pres">
      <dgm:prSet presAssocID="{50DA15E5-6DBF-4985-86E6-AE33046A220F}" presName="text" presStyleLbl="fgAcc0" presStyleIdx="1" presStyleCnt="3">
        <dgm:presLayoutVars>
          <dgm:chPref val="3"/>
        </dgm:presLayoutVars>
      </dgm:prSet>
      <dgm:spPr/>
    </dgm:pt>
    <dgm:pt modelId="{6F451BEC-2804-4E56-9480-2E8A6CDAF8E0}" type="pres">
      <dgm:prSet presAssocID="{50DA15E5-6DBF-4985-86E6-AE33046A220F}" presName="hierChild2" presStyleCnt="0"/>
      <dgm:spPr/>
    </dgm:pt>
    <dgm:pt modelId="{A3C133D2-768B-463A-B8AB-3B573680BEA1}" type="pres">
      <dgm:prSet presAssocID="{7FF3A276-BB6C-42D4-9C46-5B9EEAB90CB7}" presName="hierRoot1" presStyleCnt="0"/>
      <dgm:spPr/>
    </dgm:pt>
    <dgm:pt modelId="{574E9B83-4541-4EA3-8030-6F1F2FB04FEE}" type="pres">
      <dgm:prSet presAssocID="{7FF3A276-BB6C-42D4-9C46-5B9EEAB90CB7}" presName="composite" presStyleCnt="0"/>
      <dgm:spPr/>
    </dgm:pt>
    <dgm:pt modelId="{B332F830-AD39-4771-8284-71C8C5545EA8}" type="pres">
      <dgm:prSet presAssocID="{7FF3A276-BB6C-42D4-9C46-5B9EEAB90CB7}" presName="background" presStyleLbl="node0" presStyleIdx="2" presStyleCnt="3"/>
      <dgm:spPr/>
    </dgm:pt>
    <dgm:pt modelId="{7952E096-D4D2-4EA7-AAAD-AE929177726C}" type="pres">
      <dgm:prSet presAssocID="{7FF3A276-BB6C-42D4-9C46-5B9EEAB90CB7}" presName="text" presStyleLbl="fgAcc0" presStyleIdx="2" presStyleCnt="3">
        <dgm:presLayoutVars>
          <dgm:chPref val="3"/>
        </dgm:presLayoutVars>
      </dgm:prSet>
      <dgm:spPr/>
    </dgm:pt>
    <dgm:pt modelId="{A85D02F7-F79C-4ECF-910B-77B8F39E8712}" type="pres">
      <dgm:prSet presAssocID="{7FF3A276-BB6C-42D4-9C46-5B9EEAB90CB7}" presName="hierChild2" presStyleCnt="0"/>
      <dgm:spPr/>
    </dgm:pt>
  </dgm:ptLst>
  <dgm:cxnLst>
    <dgm:cxn modelId="{F13FC860-67C7-44EF-B8CA-80C49A1F8CBA}" srcId="{2E089B8D-DC09-435C-B993-EDE9229A89C2}" destId="{7FF3A276-BB6C-42D4-9C46-5B9EEAB90CB7}" srcOrd="2" destOrd="0" parTransId="{61A04DEF-76BD-4AFE-AE13-9E901EA92F36}" sibTransId="{2AAED63F-5612-440A-B76E-A250453D1B31}"/>
    <dgm:cxn modelId="{F8DC3F6E-9F2F-468E-BD9F-E6B7A8C6B3AC}" type="presOf" srcId="{B9008C4F-101D-426C-A1B4-E554066DC7BA}" destId="{CB7B13CD-43A3-437C-B98A-C601A7148163}" srcOrd="0" destOrd="0" presId="urn:microsoft.com/office/officeart/2005/8/layout/hierarchy1"/>
    <dgm:cxn modelId="{D5B52570-1382-42C3-BE41-957B104BA69D}" type="presOf" srcId="{7FF3A276-BB6C-42D4-9C46-5B9EEAB90CB7}" destId="{7952E096-D4D2-4EA7-AAAD-AE929177726C}" srcOrd="0" destOrd="0" presId="urn:microsoft.com/office/officeart/2005/8/layout/hierarchy1"/>
    <dgm:cxn modelId="{6A98BA7D-CE9A-4DB8-A67F-059D3BAF0BDB}" type="presOf" srcId="{2E089B8D-DC09-435C-B993-EDE9229A89C2}" destId="{A9401D44-AEBC-48C0-A8ED-FE1CDE6A5DBA}" srcOrd="0" destOrd="0" presId="urn:microsoft.com/office/officeart/2005/8/layout/hierarchy1"/>
    <dgm:cxn modelId="{D1EBAAAE-0F03-4C3F-8C16-48232DA01A62}" type="presOf" srcId="{50DA15E5-6DBF-4985-86E6-AE33046A220F}" destId="{51314902-2CD7-4B2E-BE4E-8119A81A984F}" srcOrd="0" destOrd="0" presId="urn:microsoft.com/office/officeart/2005/8/layout/hierarchy1"/>
    <dgm:cxn modelId="{806C4AC7-44CA-4870-87D0-3811A4DB4928}" srcId="{2E089B8D-DC09-435C-B993-EDE9229A89C2}" destId="{B9008C4F-101D-426C-A1B4-E554066DC7BA}" srcOrd="0" destOrd="0" parTransId="{1C049B5F-D94B-4A1F-B223-F7BDD8991BB3}" sibTransId="{A7C05EB9-DC54-41AF-8B54-AAE503DA2F2E}"/>
    <dgm:cxn modelId="{8B9E3FD0-0CF9-4F10-AB4C-15E2B616C476}" srcId="{2E089B8D-DC09-435C-B993-EDE9229A89C2}" destId="{50DA15E5-6DBF-4985-86E6-AE33046A220F}" srcOrd="1" destOrd="0" parTransId="{AEE7D274-8DFE-46CA-98CB-5C6926D01695}" sibTransId="{6E9AC5A6-B919-4898-98A6-4D52335541D5}"/>
    <dgm:cxn modelId="{A4A3A99F-62DE-4287-B63B-82BB247F5B3D}" type="presParOf" srcId="{A9401D44-AEBC-48C0-A8ED-FE1CDE6A5DBA}" destId="{13DF790A-B9C7-46EC-A81D-DAACC26B57E7}" srcOrd="0" destOrd="0" presId="urn:microsoft.com/office/officeart/2005/8/layout/hierarchy1"/>
    <dgm:cxn modelId="{0754A115-94B3-43B4-BF9A-37AABFCC81BB}" type="presParOf" srcId="{13DF790A-B9C7-46EC-A81D-DAACC26B57E7}" destId="{378F6C4D-5C64-4B53-B969-B73742AF998D}" srcOrd="0" destOrd="0" presId="urn:microsoft.com/office/officeart/2005/8/layout/hierarchy1"/>
    <dgm:cxn modelId="{51CD8045-0EE8-4341-879A-98FFAAA8CE8C}" type="presParOf" srcId="{378F6C4D-5C64-4B53-B969-B73742AF998D}" destId="{21A0F2DB-4564-4015-9C7C-18CD73EB1BBC}" srcOrd="0" destOrd="0" presId="urn:microsoft.com/office/officeart/2005/8/layout/hierarchy1"/>
    <dgm:cxn modelId="{F75CFCBE-A047-4888-996B-7A7243356D5E}" type="presParOf" srcId="{378F6C4D-5C64-4B53-B969-B73742AF998D}" destId="{CB7B13CD-43A3-437C-B98A-C601A7148163}" srcOrd="1" destOrd="0" presId="urn:microsoft.com/office/officeart/2005/8/layout/hierarchy1"/>
    <dgm:cxn modelId="{D0DBAE99-0EE7-47EC-ACCD-CA780A6CC012}" type="presParOf" srcId="{13DF790A-B9C7-46EC-A81D-DAACC26B57E7}" destId="{1F3260EF-73CC-48D7-A9EA-B2FBD397994E}" srcOrd="1" destOrd="0" presId="urn:microsoft.com/office/officeart/2005/8/layout/hierarchy1"/>
    <dgm:cxn modelId="{99037A87-6398-48EC-B1A2-9D1A5A6C15A6}" type="presParOf" srcId="{A9401D44-AEBC-48C0-A8ED-FE1CDE6A5DBA}" destId="{F5ADB7A1-1441-4AD3-89B6-A2F24D30B09C}" srcOrd="1" destOrd="0" presId="urn:microsoft.com/office/officeart/2005/8/layout/hierarchy1"/>
    <dgm:cxn modelId="{F645C96B-FC83-4122-B4A4-D37CA31A6D24}" type="presParOf" srcId="{F5ADB7A1-1441-4AD3-89B6-A2F24D30B09C}" destId="{3A5C6B9D-1DE1-4D48-BDD8-864B9E5A9D3A}" srcOrd="0" destOrd="0" presId="urn:microsoft.com/office/officeart/2005/8/layout/hierarchy1"/>
    <dgm:cxn modelId="{1A4FC143-5180-449F-A22F-E569C0F8B5AC}" type="presParOf" srcId="{3A5C6B9D-1DE1-4D48-BDD8-864B9E5A9D3A}" destId="{BF83AD03-6783-4554-8E3A-1BA45ABBC0A8}" srcOrd="0" destOrd="0" presId="urn:microsoft.com/office/officeart/2005/8/layout/hierarchy1"/>
    <dgm:cxn modelId="{DB7D6CA0-1327-4A41-A281-F0F153913AD3}" type="presParOf" srcId="{3A5C6B9D-1DE1-4D48-BDD8-864B9E5A9D3A}" destId="{51314902-2CD7-4B2E-BE4E-8119A81A984F}" srcOrd="1" destOrd="0" presId="urn:microsoft.com/office/officeart/2005/8/layout/hierarchy1"/>
    <dgm:cxn modelId="{89D56A47-7F7C-4566-95C9-D6B75E0A9B17}" type="presParOf" srcId="{F5ADB7A1-1441-4AD3-89B6-A2F24D30B09C}" destId="{6F451BEC-2804-4E56-9480-2E8A6CDAF8E0}" srcOrd="1" destOrd="0" presId="urn:microsoft.com/office/officeart/2005/8/layout/hierarchy1"/>
    <dgm:cxn modelId="{470FB5B4-28C7-4B30-898B-E04D6A6A8272}" type="presParOf" srcId="{A9401D44-AEBC-48C0-A8ED-FE1CDE6A5DBA}" destId="{A3C133D2-768B-463A-B8AB-3B573680BEA1}" srcOrd="2" destOrd="0" presId="urn:microsoft.com/office/officeart/2005/8/layout/hierarchy1"/>
    <dgm:cxn modelId="{BC536393-1EF2-45F2-AE32-BCFEB059D9C9}" type="presParOf" srcId="{A3C133D2-768B-463A-B8AB-3B573680BEA1}" destId="{574E9B83-4541-4EA3-8030-6F1F2FB04FEE}" srcOrd="0" destOrd="0" presId="urn:microsoft.com/office/officeart/2005/8/layout/hierarchy1"/>
    <dgm:cxn modelId="{8A4BCABE-F8EF-4D93-B194-5C1C8C6FC4C1}" type="presParOf" srcId="{574E9B83-4541-4EA3-8030-6F1F2FB04FEE}" destId="{B332F830-AD39-4771-8284-71C8C5545EA8}" srcOrd="0" destOrd="0" presId="urn:microsoft.com/office/officeart/2005/8/layout/hierarchy1"/>
    <dgm:cxn modelId="{C04F3665-73B3-4FAA-A6C1-E779949DA253}" type="presParOf" srcId="{574E9B83-4541-4EA3-8030-6F1F2FB04FEE}" destId="{7952E096-D4D2-4EA7-AAAD-AE929177726C}" srcOrd="1" destOrd="0" presId="urn:microsoft.com/office/officeart/2005/8/layout/hierarchy1"/>
    <dgm:cxn modelId="{3CA2286E-A8B7-48E0-BC74-85F161977776}" type="presParOf" srcId="{A3C133D2-768B-463A-B8AB-3B573680BEA1}" destId="{A85D02F7-F79C-4ECF-910B-77B8F39E8712}"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FCD56713-C75A-4734-A1D4-4DE39FB3C4AB}" type="doc">
      <dgm:prSet loTypeId="urn:microsoft.com/office/officeart/2008/layout/AlternatingPictureBlocks" loCatId="list" qsTypeId="urn:microsoft.com/office/officeart/2005/8/quickstyle/simple1" qsCatId="simple" csTypeId="urn:microsoft.com/office/officeart/2005/8/colors/colorful1" csCatId="colorful" phldr="1"/>
      <dgm:spPr/>
      <dgm:t>
        <a:bodyPr/>
        <a:lstStyle/>
        <a:p>
          <a:endParaRPr lang="en-US"/>
        </a:p>
      </dgm:t>
    </dgm:pt>
    <dgm:pt modelId="{92934E7B-1293-4F0D-9888-3E14507634E7}">
      <dgm:prSet custT="1"/>
      <dgm:spPr/>
      <dgm:t>
        <a:bodyPr/>
        <a:lstStyle/>
        <a:p>
          <a:r>
            <a:rPr lang="en-US" sz="1600" b="0" i="0" dirty="0">
              <a:solidFill>
                <a:schemeClr val="accent1"/>
              </a:solidFill>
            </a:rPr>
            <a:t>Clarification was added to clarify that no single factor or combination of factors contained in subrecipient vs. contractor is necessarily determinative.</a:t>
          </a:r>
          <a:endParaRPr lang="en-US" sz="1600" dirty="0">
            <a:solidFill>
              <a:schemeClr val="accent1"/>
            </a:solidFill>
          </a:endParaRPr>
        </a:p>
      </dgm:t>
    </dgm:pt>
    <dgm:pt modelId="{AE253305-3691-40FD-B812-D055BC068582}" type="parTrans" cxnId="{3EEDEB9D-EABC-42AF-920B-1A7F296CADAA}">
      <dgm:prSet/>
      <dgm:spPr/>
      <dgm:t>
        <a:bodyPr/>
        <a:lstStyle/>
        <a:p>
          <a:endParaRPr lang="en-US"/>
        </a:p>
      </dgm:t>
    </dgm:pt>
    <dgm:pt modelId="{15AD61DF-F13E-41C5-B85C-4981B31CE2A8}" type="sibTrans" cxnId="{3EEDEB9D-EABC-42AF-920B-1A7F296CADAA}">
      <dgm:prSet/>
      <dgm:spPr/>
      <dgm:t>
        <a:bodyPr/>
        <a:lstStyle/>
        <a:p>
          <a:endParaRPr lang="en-US"/>
        </a:p>
      </dgm:t>
    </dgm:pt>
    <dgm:pt modelId="{EAC91FFA-F69A-4F63-A89C-9411F8A4F050}">
      <dgm:prSet custT="1"/>
      <dgm:spPr/>
      <dgm:t>
        <a:bodyPr/>
        <a:lstStyle/>
        <a:p>
          <a:r>
            <a:rPr lang="en-US" sz="1600" b="0" i="0">
              <a:solidFill>
                <a:schemeClr val="accent1"/>
              </a:solidFill>
            </a:rPr>
            <a:t>Emphasis was noted on the need for the pass-through entity to exercise judgment in classifying each agreement as a subaward or a procurement contract.</a:t>
          </a:r>
          <a:endParaRPr lang="en-US" sz="1600" dirty="0">
            <a:solidFill>
              <a:schemeClr val="accent1"/>
            </a:solidFill>
          </a:endParaRPr>
        </a:p>
      </dgm:t>
    </dgm:pt>
    <dgm:pt modelId="{F27486D9-4587-4B3D-BD64-4D6DBE15C06D}" type="parTrans" cxnId="{A129A41A-89AB-46A6-9965-8BF15207A3B3}">
      <dgm:prSet/>
      <dgm:spPr/>
      <dgm:t>
        <a:bodyPr/>
        <a:lstStyle/>
        <a:p>
          <a:endParaRPr lang="en-US"/>
        </a:p>
      </dgm:t>
    </dgm:pt>
    <dgm:pt modelId="{752D1E14-CD4F-4374-B63C-47DAC18A0590}" type="sibTrans" cxnId="{A129A41A-89AB-46A6-9965-8BF15207A3B3}">
      <dgm:prSet/>
      <dgm:spPr/>
      <dgm:t>
        <a:bodyPr/>
        <a:lstStyle/>
        <a:p>
          <a:endParaRPr lang="en-US"/>
        </a:p>
      </dgm:t>
    </dgm:pt>
    <dgm:pt modelId="{487D1A4F-EF92-461C-ACBF-31C1084545A4}" type="pres">
      <dgm:prSet presAssocID="{FCD56713-C75A-4734-A1D4-4DE39FB3C4AB}" presName="linearFlow" presStyleCnt="0">
        <dgm:presLayoutVars>
          <dgm:dir/>
          <dgm:resizeHandles val="exact"/>
        </dgm:presLayoutVars>
      </dgm:prSet>
      <dgm:spPr/>
    </dgm:pt>
    <dgm:pt modelId="{47010681-B728-412C-9D6D-83B11423C7DC}" type="pres">
      <dgm:prSet presAssocID="{92934E7B-1293-4F0D-9888-3E14507634E7}" presName="comp" presStyleCnt="0"/>
      <dgm:spPr/>
    </dgm:pt>
    <dgm:pt modelId="{32D00852-0ECA-4029-BEBE-30606BA50BE4}" type="pres">
      <dgm:prSet presAssocID="{92934E7B-1293-4F0D-9888-3E14507634E7}" presName="rect2" presStyleLbl="node1" presStyleIdx="0" presStyleCnt="2" custLinFactNeighborX="519" custLinFactNeighborY="1462">
        <dgm:presLayoutVars>
          <dgm:bulletEnabled val="1"/>
        </dgm:presLayoutVars>
      </dgm:prSet>
      <dgm:spPr/>
    </dgm:pt>
    <dgm:pt modelId="{4FA06FA3-3349-41DF-8EE3-53384D8E0952}" type="pres">
      <dgm:prSet presAssocID="{92934E7B-1293-4F0D-9888-3E14507634E7}" presName="rect1" presStyleLbl="lnNode1" presStyleIdx="0" presStyleCnt="2"/>
      <dgm:spPr>
        <a:solidFill>
          <a:schemeClr val="accent2"/>
        </a:solidFill>
      </dgm:spPr>
    </dgm:pt>
    <dgm:pt modelId="{B1FF6DF7-579C-4C43-A30F-5CCF4FBC84C1}" type="pres">
      <dgm:prSet presAssocID="{15AD61DF-F13E-41C5-B85C-4981B31CE2A8}" presName="sibTrans" presStyleCnt="0"/>
      <dgm:spPr/>
    </dgm:pt>
    <dgm:pt modelId="{AE25F089-4A91-458A-B28F-2D780ED37A89}" type="pres">
      <dgm:prSet presAssocID="{EAC91FFA-F69A-4F63-A89C-9411F8A4F050}" presName="comp" presStyleCnt="0"/>
      <dgm:spPr/>
    </dgm:pt>
    <dgm:pt modelId="{6C7D9E16-AF88-4FA5-A815-EEC2745217F8}" type="pres">
      <dgm:prSet presAssocID="{EAC91FFA-F69A-4F63-A89C-9411F8A4F050}" presName="rect2" presStyleLbl="node1" presStyleIdx="1" presStyleCnt="2">
        <dgm:presLayoutVars>
          <dgm:bulletEnabled val="1"/>
        </dgm:presLayoutVars>
      </dgm:prSet>
      <dgm:spPr/>
    </dgm:pt>
    <dgm:pt modelId="{1E67D5A2-DA55-41CC-945F-56914A799341}" type="pres">
      <dgm:prSet presAssocID="{EAC91FFA-F69A-4F63-A89C-9411F8A4F050}" presName="rect1" presStyleLbl="lnNode1" presStyleIdx="1" presStyleCnt="2"/>
      <dgm:spPr>
        <a:solidFill>
          <a:schemeClr val="accent3"/>
        </a:solidFill>
        <a:ln>
          <a:solidFill>
            <a:schemeClr val="accent3"/>
          </a:solidFill>
        </a:ln>
      </dgm:spPr>
    </dgm:pt>
  </dgm:ptLst>
  <dgm:cxnLst>
    <dgm:cxn modelId="{91D82D0C-6D75-4B86-8D74-49AC35789CC3}" type="presOf" srcId="{92934E7B-1293-4F0D-9888-3E14507634E7}" destId="{32D00852-0ECA-4029-BEBE-30606BA50BE4}" srcOrd="0" destOrd="0" presId="urn:microsoft.com/office/officeart/2008/layout/AlternatingPictureBlocks"/>
    <dgm:cxn modelId="{A129A41A-89AB-46A6-9965-8BF15207A3B3}" srcId="{FCD56713-C75A-4734-A1D4-4DE39FB3C4AB}" destId="{EAC91FFA-F69A-4F63-A89C-9411F8A4F050}" srcOrd="1" destOrd="0" parTransId="{F27486D9-4587-4B3D-BD64-4D6DBE15C06D}" sibTransId="{752D1E14-CD4F-4374-B63C-47DAC18A0590}"/>
    <dgm:cxn modelId="{7123C13A-4EF2-48CD-9AE4-069E40439CD6}" type="presOf" srcId="{EAC91FFA-F69A-4F63-A89C-9411F8A4F050}" destId="{6C7D9E16-AF88-4FA5-A815-EEC2745217F8}" srcOrd="0" destOrd="0" presId="urn:microsoft.com/office/officeart/2008/layout/AlternatingPictureBlocks"/>
    <dgm:cxn modelId="{8A21E19D-00AB-45D8-BC8F-F221432B775F}" type="presOf" srcId="{FCD56713-C75A-4734-A1D4-4DE39FB3C4AB}" destId="{487D1A4F-EF92-461C-ACBF-31C1084545A4}" srcOrd="0" destOrd="0" presId="urn:microsoft.com/office/officeart/2008/layout/AlternatingPictureBlocks"/>
    <dgm:cxn modelId="{3EEDEB9D-EABC-42AF-920B-1A7F296CADAA}" srcId="{FCD56713-C75A-4734-A1D4-4DE39FB3C4AB}" destId="{92934E7B-1293-4F0D-9888-3E14507634E7}" srcOrd="0" destOrd="0" parTransId="{AE253305-3691-40FD-B812-D055BC068582}" sibTransId="{15AD61DF-F13E-41C5-B85C-4981B31CE2A8}"/>
    <dgm:cxn modelId="{971276F7-B305-4FE0-A66B-73A50927EBD3}" type="presParOf" srcId="{487D1A4F-EF92-461C-ACBF-31C1084545A4}" destId="{47010681-B728-412C-9D6D-83B11423C7DC}" srcOrd="0" destOrd="0" presId="urn:microsoft.com/office/officeart/2008/layout/AlternatingPictureBlocks"/>
    <dgm:cxn modelId="{3B9B4FAD-1C8C-480A-877E-B7C5C2636443}" type="presParOf" srcId="{47010681-B728-412C-9D6D-83B11423C7DC}" destId="{32D00852-0ECA-4029-BEBE-30606BA50BE4}" srcOrd="0" destOrd="0" presId="urn:microsoft.com/office/officeart/2008/layout/AlternatingPictureBlocks"/>
    <dgm:cxn modelId="{637A3071-DEB1-4F6E-A69A-221E38367D7B}" type="presParOf" srcId="{47010681-B728-412C-9D6D-83B11423C7DC}" destId="{4FA06FA3-3349-41DF-8EE3-53384D8E0952}" srcOrd="1" destOrd="0" presId="urn:microsoft.com/office/officeart/2008/layout/AlternatingPictureBlocks"/>
    <dgm:cxn modelId="{FCDC8EB1-CDEB-4B86-93CE-A96A25B80AB6}" type="presParOf" srcId="{487D1A4F-EF92-461C-ACBF-31C1084545A4}" destId="{B1FF6DF7-579C-4C43-A30F-5CCF4FBC84C1}" srcOrd="1" destOrd="0" presId="urn:microsoft.com/office/officeart/2008/layout/AlternatingPictureBlocks"/>
    <dgm:cxn modelId="{D102730E-5344-47A0-9E95-C884216C9802}" type="presParOf" srcId="{487D1A4F-EF92-461C-ACBF-31C1084545A4}" destId="{AE25F089-4A91-458A-B28F-2D780ED37A89}" srcOrd="2" destOrd="0" presId="urn:microsoft.com/office/officeart/2008/layout/AlternatingPictureBlocks"/>
    <dgm:cxn modelId="{CF7594C8-A29E-4CD2-B5C6-98EDE139A63F}" type="presParOf" srcId="{AE25F089-4A91-458A-B28F-2D780ED37A89}" destId="{6C7D9E16-AF88-4FA5-A815-EEC2745217F8}" srcOrd="0" destOrd="0" presId="urn:microsoft.com/office/officeart/2008/layout/AlternatingPictureBlocks"/>
    <dgm:cxn modelId="{290242B9-28BA-43E8-A754-8E77481C4F77}" type="presParOf" srcId="{AE25F089-4A91-458A-B28F-2D780ED37A89}" destId="{1E67D5A2-DA55-41CC-945F-56914A799341}" srcOrd="1" destOrd="0" presId="urn:microsoft.com/office/officeart/2008/layout/Alternating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70E41C67-2C82-43C3-87C8-C362DD3E1232}" type="doc">
      <dgm:prSet loTypeId="urn:microsoft.com/office/officeart/2009/3/layout/StepUpProcess" loCatId="process" qsTypeId="urn:microsoft.com/office/officeart/2005/8/quickstyle/simple1" qsCatId="simple" csTypeId="urn:microsoft.com/office/officeart/2005/8/colors/colorful1" csCatId="colorful" phldr="1"/>
      <dgm:spPr/>
      <dgm:t>
        <a:bodyPr/>
        <a:lstStyle/>
        <a:p>
          <a:endParaRPr lang="en-US"/>
        </a:p>
      </dgm:t>
    </dgm:pt>
    <dgm:pt modelId="{2F1AD629-90B8-4A3C-982D-49E40AD572FB}">
      <dgm:prSet custT="1"/>
      <dgm:spPr/>
      <dgm:t>
        <a:bodyPr/>
        <a:lstStyle/>
        <a:p>
          <a:r>
            <a:rPr lang="en-US" sz="1800" dirty="0"/>
            <a:t>Updated to include that when the recipient does not have a final indirect cost rate covering the period of performance, a final financial report must still be submitted to fulfill the requirements of this section. </a:t>
          </a:r>
        </a:p>
      </dgm:t>
    </dgm:pt>
    <dgm:pt modelId="{7B63AE57-B6B8-4D52-83D3-7B170173CCDB}" type="parTrans" cxnId="{7DDD2FF8-DE4C-4D9A-A2EF-A99CEF4AA933}">
      <dgm:prSet/>
      <dgm:spPr/>
      <dgm:t>
        <a:bodyPr/>
        <a:lstStyle/>
        <a:p>
          <a:endParaRPr lang="en-US" sz="1800"/>
        </a:p>
      </dgm:t>
    </dgm:pt>
    <dgm:pt modelId="{D8E69B8E-7F1C-4858-99D1-A2D2E118C021}" type="sibTrans" cxnId="{7DDD2FF8-DE4C-4D9A-A2EF-A99CEF4AA933}">
      <dgm:prSet/>
      <dgm:spPr/>
      <dgm:t>
        <a:bodyPr/>
        <a:lstStyle/>
        <a:p>
          <a:endParaRPr lang="en-US" sz="1800"/>
        </a:p>
      </dgm:t>
    </dgm:pt>
    <dgm:pt modelId="{54AD7E1B-7606-4F3D-A419-030E4007B6AB}">
      <dgm:prSet custT="1"/>
      <dgm:spPr/>
      <dgm:t>
        <a:bodyPr/>
        <a:lstStyle/>
        <a:p>
          <a:r>
            <a:rPr lang="en-US" sz="1800"/>
            <a:t>The recipient must submit a revised final financial report when all applicable indirect cost rates have been finalized.</a:t>
          </a:r>
          <a:endParaRPr lang="en-US" sz="1800" dirty="0"/>
        </a:p>
      </dgm:t>
    </dgm:pt>
    <dgm:pt modelId="{4DA45532-6D8C-4560-8352-D152F3916936}" type="parTrans" cxnId="{18D94B0F-DB69-42D4-8CA6-CADB27BB10CF}">
      <dgm:prSet/>
      <dgm:spPr/>
      <dgm:t>
        <a:bodyPr/>
        <a:lstStyle/>
        <a:p>
          <a:endParaRPr lang="en-US" sz="1800"/>
        </a:p>
      </dgm:t>
    </dgm:pt>
    <dgm:pt modelId="{0743F4EA-9B8B-4595-8407-405841526E31}" type="sibTrans" cxnId="{18D94B0F-DB69-42D4-8CA6-CADB27BB10CF}">
      <dgm:prSet/>
      <dgm:spPr/>
      <dgm:t>
        <a:bodyPr/>
        <a:lstStyle/>
        <a:p>
          <a:endParaRPr lang="en-US" sz="1800"/>
        </a:p>
      </dgm:t>
    </dgm:pt>
    <dgm:pt modelId="{84D6FFEF-A7AE-4708-9464-58D818578705}" type="pres">
      <dgm:prSet presAssocID="{70E41C67-2C82-43C3-87C8-C362DD3E1232}" presName="rootnode" presStyleCnt="0">
        <dgm:presLayoutVars>
          <dgm:chMax/>
          <dgm:chPref/>
          <dgm:dir/>
          <dgm:animLvl val="lvl"/>
        </dgm:presLayoutVars>
      </dgm:prSet>
      <dgm:spPr/>
    </dgm:pt>
    <dgm:pt modelId="{F870EF14-8198-4EEA-9862-A1B9CFF72CCE}" type="pres">
      <dgm:prSet presAssocID="{2F1AD629-90B8-4A3C-982D-49E40AD572FB}" presName="composite" presStyleCnt="0"/>
      <dgm:spPr/>
    </dgm:pt>
    <dgm:pt modelId="{E45A8269-B722-4136-A561-CEDE7885E62A}" type="pres">
      <dgm:prSet presAssocID="{2F1AD629-90B8-4A3C-982D-49E40AD572FB}" presName="LShape" presStyleLbl="alignNode1" presStyleIdx="0" presStyleCnt="3" custScaleY="128535"/>
      <dgm:spPr/>
    </dgm:pt>
    <dgm:pt modelId="{89B61C6F-8639-47CB-B5B9-9A175FEE3333}" type="pres">
      <dgm:prSet presAssocID="{2F1AD629-90B8-4A3C-982D-49E40AD572FB}" presName="ParentText" presStyleLbl="revTx" presStyleIdx="0" presStyleCnt="2" custLinFactNeighborX="2393" custLinFactNeighborY="-8969">
        <dgm:presLayoutVars>
          <dgm:chMax val="0"/>
          <dgm:chPref val="0"/>
          <dgm:bulletEnabled val="1"/>
        </dgm:presLayoutVars>
      </dgm:prSet>
      <dgm:spPr/>
    </dgm:pt>
    <dgm:pt modelId="{39CE464B-7C76-4362-9C6D-08C67BFB6105}" type="pres">
      <dgm:prSet presAssocID="{2F1AD629-90B8-4A3C-982D-49E40AD572FB}" presName="Triangle" presStyleLbl="alignNode1" presStyleIdx="1" presStyleCnt="3"/>
      <dgm:spPr/>
    </dgm:pt>
    <dgm:pt modelId="{203FA5BD-C4D9-437E-9985-63610286CC74}" type="pres">
      <dgm:prSet presAssocID="{D8E69B8E-7F1C-4858-99D1-A2D2E118C021}" presName="sibTrans" presStyleCnt="0"/>
      <dgm:spPr/>
    </dgm:pt>
    <dgm:pt modelId="{BE68EC2E-E142-4737-AF98-C1AB674508BB}" type="pres">
      <dgm:prSet presAssocID="{D8E69B8E-7F1C-4858-99D1-A2D2E118C021}" presName="space" presStyleCnt="0"/>
      <dgm:spPr/>
    </dgm:pt>
    <dgm:pt modelId="{6974C617-22A6-443C-A91D-30BF8B2A2346}" type="pres">
      <dgm:prSet presAssocID="{54AD7E1B-7606-4F3D-A419-030E4007B6AB}" presName="composite" presStyleCnt="0"/>
      <dgm:spPr/>
    </dgm:pt>
    <dgm:pt modelId="{F6F5513D-E0DC-4572-804E-9A69B5D20D82}" type="pres">
      <dgm:prSet presAssocID="{54AD7E1B-7606-4F3D-A419-030E4007B6AB}" presName="LShape" presStyleLbl="alignNode1" presStyleIdx="2" presStyleCnt="3"/>
      <dgm:spPr>
        <a:solidFill>
          <a:schemeClr val="accent3"/>
        </a:solidFill>
        <a:ln>
          <a:solidFill>
            <a:schemeClr val="accent3"/>
          </a:solidFill>
        </a:ln>
      </dgm:spPr>
    </dgm:pt>
    <dgm:pt modelId="{79D5DD5C-6C7C-4572-B973-3B2E9C2668F4}" type="pres">
      <dgm:prSet presAssocID="{54AD7E1B-7606-4F3D-A419-030E4007B6AB}" presName="ParentText" presStyleLbl="revTx" presStyleIdx="1" presStyleCnt="2">
        <dgm:presLayoutVars>
          <dgm:chMax val="0"/>
          <dgm:chPref val="0"/>
          <dgm:bulletEnabled val="1"/>
        </dgm:presLayoutVars>
      </dgm:prSet>
      <dgm:spPr/>
    </dgm:pt>
  </dgm:ptLst>
  <dgm:cxnLst>
    <dgm:cxn modelId="{13BF7A0C-A457-4074-9010-8137C71DD33B}" type="presOf" srcId="{54AD7E1B-7606-4F3D-A419-030E4007B6AB}" destId="{79D5DD5C-6C7C-4572-B973-3B2E9C2668F4}" srcOrd="0" destOrd="0" presId="urn:microsoft.com/office/officeart/2009/3/layout/StepUpProcess"/>
    <dgm:cxn modelId="{18D94B0F-DB69-42D4-8CA6-CADB27BB10CF}" srcId="{70E41C67-2C82-43C3-87C8-C362DD3E1232}" destId="{54AD7E1B-7606-4F3D-A419-030E4007B6AB}" srcOrd="1" destOrd="0" parTransId="{4DA45532-6D8C-4560-8352-D152F3916936}" sibTransId="{0743F4EA-9B8B-4595-8407-405841526E31}"/>
    <dgm:cxn modelId="{9A09273C-8A8C-4632-9D38-ACF01484FFD1}" type="presOf" srcId="{70E41C67-2C82-43C3-87C8-C362DD3E1232}" destId="{84D6FFEF-A7AE-4708-9464-58D818578705}" srcOrd="0" destOrd="0" presId="urn:microsoft.com/office/officeart/2009/3/layout/StepUpProcess"/>
    <dgm:cxn modelId="{73F3BEB3-8824-4BC1-B278-18E61BE4C778}" type="presOf" srcId="{2F1AD629-90B8-4A3C-982D-49E40AD572FB}" destId="{89B61C6F-8639-47CB-B5B9-9A175FEE3333}" srcOrd="0" destOrd="0" presId="urn:microsoft.com/office/officeart/2009/3/layout/StepUpProcess"/>
    <dgm:cxn modelId="{7DDD2FF8-DE4C-4D9A-A2EF-A99CEF4AA933}" srcId="{70E41C67-2C82-43C3-87C8-C362DD3E1232}" destId="{2F1AD629-90B8-4A3C-982D-49E40AD572FB}" srcOrd="0" destOrd="0" parTransId="{7B63AE57-B6B8-4D52-83D3-7B170173CCDB}" sibTransId="{D8E69B8E-7F1C-4858-99D1-A2D2E118C021}"/>
    <dgm:cxn modelId="{5DD0B87E-24ED-401C-A4EF-2369CD669EF4}" type="presParOf" srcId="{84D6FFEF-A7AE-4708-9464-58D818578705}" destId="{F870EF14-8198-4EEA-9862-A1B9CFF72CCE}" srcOrd="0" destOrd="0" presId="urn:microsoft.com/office/officeart/2009/3/layout/StepUpProcess"/>
    <dgm:cxn modelId="{6017FB6A-B3D6-4A2F-AD21-818364B5C495}" type="presParOf" srcId="{F870EF14-8198-4EEA-9862-A1B9CFF72CCE}" destId="{E45A8269-B722-4136-A561-CEDE7885E62A}" srcOrd="0" destOrd="0" presId="urn:microsoft.com/office/officeart/2009/3/layout/StepUpProcess"/>
    <dgm:cxn modelId="{182E0CE0-264A-43B3-B676-9C18CEC12F16}" type="presParOf" srcId="{F870EF14-8198-4EEA-9862-A1B9CFF72CCE}" destId="{89B61C6F-8639-47CB-B5B9-9A175FEE3333}" srcOrd="1" destOrd="0" presId="urn:microsoft.com/office/officeart/2009/3/layout/StepUpProcess"/>
    <dgm:cxn modelId="{508A8D82-3080-4733-9EAB-EA9245AA9E7B}" type="presParOf" srcId="{F870EF14-8198-4EEA-9862-A1B9CFF72CCE}" destId="{39CE464B-7C76-4362-9C6D-08C67BFB6105}" srcOrd="2" destOrd="0" presId="urn:microsoft.com/office/officeart/2009/3/layout/StepUpProcess"/>
    <dgm:cxn modelId="{1245572F-F61D-4504-B2FE-57D0F6D40FBD}" type="presParOf" srcId="{84D6FFEF-A7AE-4708-9464-58D818578705}" destId="{203FA5BD-C4D9-437E-9985-63610286CC74}" srcOrd="1" destOrd="0" presId="urn:microsoft.com/office/officeart/2009/3/layout/StepUpProcess"/>
    <dgm:cxn modelId="{20B3741F-7919-4F97-ABAB-B757386680AF}" type="presParOf" srcId="{203FA5BD-C4D9-437E-9985-63610286CC74}" destId="{BE68EC2E-E142-4737-AF98-C1AB674508BB}" srcOrd="0" destOrd="0" presId="urn:microsoft.com/office/officeart/2009/3/layout/StepUpProcess"/>
    <dgm:cxn modelId="{608E744D-5FC9-4576-8EA4-462209E04FD4}" type="presParOf" srcId="{84D6FFEF-A7AE-4708-9464-58D818578705}" destId="{6974C617-22A6-443C-A91D-30BF8B2A2346}" srcOrd="2" destOrd="0" presId="urn:microsoft.com/office/officeart/2009/3/layout/StepUpProcess"/>
    <dgm:cxn modelId="{3B194642-D219-4487-B00A-85F45B78885B}" type="presParOf" srcId="{6974C617-22A6-443C-A91D-30BF8B2A2346}" destId="{F6F5513D-E0DC-4572-804E-9A69B5D20D82}" srcOrd="0" destOrd="0" presId="urn:microsoft.com/office/officeart/2009/3/layout/StepUpProcess"/>
    <dgm:cxn modelId="{162C10C8-EDC4-4F2F-9588-509A5FE30D79}" type="presParOf" srcId="{6974C617-22A6-443C-A91D-30BF8B2A2346}" destId="{79D5DD5C-6C7C-4572-B973-3B2E9C2668F4}"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4E720F0A-57E9-4CA7-8D65-FF3C9939A8D6}"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D4D77E4E-33A9-44DD-93B8-527A2F3A9FE8}">
      <dgm:prSet custT="1"/>
      <dgm:spPr/>
      <dgm:t>
        <a:bodyPr/>
        <a:lstStyle/>
        <a:p>
          <a:r>
            <a:rPr lang="en-US" sz="1600" b="0" i="0" dirty="0"/>
            <a:t>OMB removed the following areas as requiring prior written approval:</a:t>
          </a:r>
          <a:endParaRPr lang="en-US" sz="1600" dirty="0"/>
        </a:p>
      </dgm:t>
    </dgm:pt>
    <dgm:pt modelId="{DF5BDA87-00E5-4D83-B395-A4BD0F2FD0C9}" type="parTrans" cxnId="{B87549BA-2220-42E9-9F00-A91CFC2D00F5}">
      <dgm:prSet/>
      <dgm:spPr/>
      <dgm:t>
        <a:bodyPr/>
        <a:lstStyle/>
        <a:p>
          <a:endParaRPr lang="en-US"/>
        </a:p>
      </dgm:t>
    </dgm:pt>
    <dgm:pt modelId="{88FFC6D1-3B27-4848-8167-A8424F2F6A52}" type="sibTrans" cxnId="{B87549BA-2220-42E9-9F00-A91CFC2D00F5}">
      <dgm:prSet/>
      <dgm:spPr/>
      <dgm:t>
        <a:bodyPr/>
        <a:lstStyle/>
        <a:p>
          <a:endParaRPr lang="en-US"/>
        </a:p>
      </dgm:t>
    </dgm:pt>
    <dgm:pt modelId="{364B4EF7-1DA4-4F1A-A08C-D51EE3B573A5}">
      <dgm:prSet/>
      <dgm:spPr/>
      <dgm:t>
        <a:bodyPr/>
        <a:lstStyle/>
        <a:p>
          <a:r>
            <a:rPr lang="en-US" b="0" i="0" dirty="0"/>
            <a:t>(a) § 200.201 — Use of grant agreements (including fixed amount awards), cooperative agreements, and contracts, paragraph (b)(5)</a:t>
          </a:r>
          <a:endParaRPr lang="en-US" dirty="0"/>
        </a:p>
      </dgm:t>
    </dgm:pt>
    <dgm:pt modelId="{0B3AD9A6-D219-4723-A059-40A021D760A5}" type="parTrans" cxnId="{CB350E5B-D5CF-494C-A9B9-2E51B4EB19D9}">
      <dgm:prSet/>
      <dgm:spPr/>
      <dgm:t>
        <a:bodyPr/>
        <a:lstStyle/>
        <a:p>
          <a:endParaRPr lang="en-US"/>
        </a:p>
      </dgm:t>
    </dgm:pt>
    <dgm:pt modelId="{64BC0E6F-61C4-46AC-AAFF-EB51DBD656ED}" type="sibTrans" cxnId="{CB350E5B-D5CF-494C-A9B9-2E51B4EB19D9}">
      <dgm:prSet/>
      <dgm:spPr/>
      <dgm:t>
        <a:bodyPr/>
        <a:lstStyle/>
        <a:p>
          <a:endParaRPr lang="en-US"/>
        </a:p>
      </dgm:t>
    </dgm:pt>
    <dgm:pt modelId="{7219D3BE-9C18-40FE-9DE0-B5CD9D87F48B}">
      <dgm:prSet/>
      <dgm:spPr/>
      <dgm:t>
        <a:bodyPr/>
        <a:lstStyle/>
        <a:p>
          <a:r>
            <a:rPr lang="en-US" b="0" i="0" dirty="0"/>
            <a:t>(e) § 200.311 — Real property</a:t>
          </a:r>
          <a:endParaRPr lang="en-US" dirty="0"/>
        </a:p>
      </dgm:t>
    </dgm:pt>
    <dgm:pt modelId="{9B0F9C5C-CAF0-4F81-9777-FCE28D837648}" type="parTrans" cxnId="{9D3DF797-EDA5-4C1C-8D62-AE9E099DBF8B}">
      <dgm:prSet/>
      <dgm:spPr/>
      <dgm:t>
        <a:bodyPr/>
        <a:lstStyle/>
        <a:p>
          <a:endParaRPr lang="en-US"/>
        </a:p>
      </dgm:t>
    </dgm:pt>
    <dgm:pt modelId="{16147CC5-EF18-4CC7-A0DC-82CB7C880C37}" type="sibTrans" cxnId="{9D3DF797-EDA5-4C1C-8D62-AE9E099DBF8B}">
      <dgm:prSet/>
      <dgm:spPr/>
      <dgm:t>
        <a:bodyPr/>
        <a:lstStyle/>
        <a:p>
          <a:endParaRPr lang="en-US"/>
        </a:p>
      </dgm:t>
    </dgm:pt>
    <dgm:pt modelId="{A671E84F-880F-465B-BAF4-559F67782C60}">
      <dgm:prSet/>
      <dgm:spPr/>
      <dgm:t>
        <a:bodyPr/>
        <a:lstStyle/>
        <a:p>
          <a:r>
            <a:rPr lang="en-US" b="0" i="0" dirty="0"/>
            <a:t>(f) § 200.313 — Equipment</a:t>
          </a:r>
          <a:endParaRPr lang="en-US" dirty="0"/>
        </a:p>
      </dgm:t>
    </dgm:pt>
    <dgm:pt modelId="{4CBD794C-6326-4DE1-9646-A4C486A6593B}" type="parTrans" cxnId="{6578CB6C-5C55-4709-B3D1-498D1D001B0B}">
      <dgm:prSet/>
      <dgm:spPr/>
      <dgm:t>
        <a:bodyPr/>
        <a:lstStyle/>
        <a:p>
          <a:endParaRPr lang="en-US"/>
        </a:p>
      </dgm:t>
    </dgm:pt>
    <dgm:pt modelId="{FF95FAE7-57E3-477E-947A-6446B73D5193}" type="sibTrans" cxnId="{6578CB6C-5C55-4709-B3D1-498D1D001B0B}">
      <dgm:prSet/>
      <dgm:spPr/>
      <dgm:t>
        <a:bodyPr/>
        <a:lstStyle/>
        <a:p>
          <a:endParaRPr lang="en-US"/>
        </a:p>
      </dgm:t>
    </dgm:pt>
    <dgm:pt modelId="{49E020D7-347A-4583-8CBE-FBDC046DF05F}">
      <dgm:prSet/>
      <dgm:spPr/>
      <dgm:t>
        <a:bodyPr/>
        <a:lstStyle/>
        <a:p>
          <a:r>
            <a:rPr lang="en-US" b="0" i="0" dirty="0"/>
            <a:t>(h) § 200.413 — Direct costs, paragraph (c)</a:t>
          </a:r>
          <a:endParaRPr lang="en-US" dirty="0"/>
        </a:p>
      </dgm:t>
    </dgm:pt>
    <dgm:pt modelId="{508C97A6-F173-4E5F-8D06-7F6596B3212D}" type="parTrans" cxnId="{82DDDA5F-E2F4-4983-A67F-410ABDC993D2}">
      <dgm:prSet/>
      <dgm:spPr/>
      <dgm:t>
        <a:bodyPr/>
        <a:lstStyle/>
        <a:p>
          <a:endParaRPr lang="en-US"/>
        </a:p>
      </dgm:t>
    </dgm:pt>
    <dgm:pt modelId="{3EA8B8D7-69FA-4EE4-B78B-48AC9F21BB49}" type="sibTrans" cxnId="{82DDDA5F-E2F4-4983-A67F-410ABDC993D2}">
      <dgm:prSet/>
      <dgm:spPr/>
      <dgm:t>
        <a:bodyPr/>
        <a:lstStyle/>
        <a:p>
          <a:endParaRPr lang="en-US"/>
        </a:p>
      </dgm:t>
    </dgm:pt>
    <dgm:pt modelId="{C574E766-7277-42BB-8422-2309A33AB9B0}">
      <dgm:prSet/>
      <dgm:spPr/>
      <dgm:t>
        <a:bodyPr/>
        <a:lstStyle/>
        <a:p>
          <a:r>
            <a:rPr lang="en-US" b="0" i="0" dirty="0"/>
            <a:t>(k) § 200.438 — Entertainment costs</a:t>
          </a:r>
          <a:endParaRPr lang="en-US" dirty="0"/>
        </a:p>
      </dgm:t>
    </dgm:pt>
    <dgm:pt modelId="{4697A182-6E99-4F00-9E9B-267F9FBF097D}" type="parTrans" cxnId="{DE97819B-85E2-4149-8F3F-68BDE67BBB97}">
      <dgm:prSet/>
      <dgm:spPr/>
      <dgm:t>
        <a:bodyPr/>
        <a:lstStyle/>
        <a:p>
          <a:endParaRPr lang="en-US"/>
        </a:p>
      </dgm:t>
    </dgm:pt>
    <dgm:pt modelId="{CEB4CB43-2864-422D-8D4C-DEF2C73D709A}" type="sibTrans" cxnId="{DE97819B-85E2-4149-8F3F-68BDE67BBB97}">
      <dgm:prSet/>
      <dgm:spPr/>
      <dgm:t>
        <a:bodyPr/>
        <a:lstStyle/>
        <a:p>
          <a:endParaRPr lang="en-US"/>
        </a:p>
      </dgm:t>
    </dgm:pt>
    <dgm:pt modelId="{7D19B15A-7781-4A7B-A532-55685D03C495}">
      <dgm:prSet/>
      <dgm:spPr/>
      <dgm:t>
        <a:bodyPr/>
        <a:lstStyle/>
        <a:p>
          <a:r>
            <a:rPr lang="en-US" b="0" i="0" dirty="0"/>
            <a:t>(r) § 200.454 — Memberships, subscriptions, and professional activity costs, paragraph (c)</a:t>
          </a:r>
          <a:endParaRPr lang="en-US" dirty="0"/>
        </a:p>
      </dgm:t>
    </dgm:pt>
    <dgm:pt modelId="{958B64DE-95B1-406F-8232-B925DD3A57DE}" type="parTrans" cxnId="{CD719244-3811-447B-A377-04DA802F7C75}">
      <dgm:prSet/>
      <dgm:spPr/>
      <dgm:t>
        <a:bodyPr/>
        <a:lstStyle/>
        <a:p>
          <a:endParaRPr lang="en-US"/>
        </a:p>
      </dgm:t>
    </dgm:pt>
    <dgm:pt modelId="{F663EE9A-750E-4E05-95F7-5C5957B573C3}" type="sibTrans" cxnId="{CD719244-3811-447B-A377-04DA802F7C75}">
      <dgm:prSet/>
      <dgm:spPr/>
      <dgm:t>
        <a:bodyPr/>
        <a:lstStyle/>
        <a:p>
          <a:endParaRPr lang="en-US"/>
        </a:p>
      </dgm:t>
    </dgm:pt>
    <dgm:pt modelId="{3E21AABC-B5B2-4BC0-A7B7-5936402F64C4}">
      <dgm:prSet/>
      <dgm:spPr/>
      <dgm:t>
        <a:bodyPr/>
        <a:lstStyle/>
        <a:p>
          <a:r>
            <a:rPr lang="en-US" b="0" i="0" dirty="0"/>
            <a:t>(t) § 200.456 — Participant support costs</a:t>
          </a:r>
          <a:endParaRPr lang="en-US" dirty="0"/>
        </a:p>
      </dgm:t>
    </dgm:pt>
    <dgm:pt modelId="{3F2B2AB7-7350-4D69-AFA6-0AE6DBAA06BB}" type="parTrans" cxnId="{78907AA4-A1D7-4D31-B363-FF780EEF5BD3}">
      <dgm:prSet/>
      <dgm:spPr/>
      <dgm:t>
        <a:bodyPr/>
        <a:lstStyle/>
        <a:p>
          <a:endParaRPr lang="en-US"/>
        </a:p>
      </dgm:t>
    </dgm:pt>
    <dgm:pt modelId="{0752E60F-9554-493E-BD5E-C020C41A446F}" type="sibTrans" cxnId="{78907AA4-A1D7-4D31-B363-FF780EEF5BD3}">
      <dgm:prSet/>
      <dgm:spPr/>
      <dgm:t>
        <a:bodyPr/>
        <a:lstStyle/>
        <a:p>
          <a:endParaRPr lang="en-US"/>
        </a:p>
      </dgm:t>
    </dgm:pt>
    <dgm:pt modelId="{ECDE4137-9172-42B2-9C77-F2D1B346D381}">
      <dgm:prSet/>
      <dgm:spPr/>
      <dgm:t>
        <a:bodyPr/>
        <a:lstStyle/>
        <a:p>
          <a:r>
            <a:rPr lang="en-US" b="0" i="0" dirty="0"/>
            <a:t>(w) § 200.467 — Selling and marketing costs</a:t>
          </a:r>
          <a:endParaRPr lang="en-US" dirty="0"/>
        </a:p>
      </dgm:t>
    </dgm:pt>
    <dgm:pt modelId="{6D844BE9-F202-4033-B520-F56751B082F7}" type="parTrans" cxnId="{4C33AA2D-6208-4B5E-8E6C-11F6AD3BBF27}">
      <dgm:prSet/>
      <dgm:spPr/>
      <dgm:t>
        <a:bodyPr/>
        <a:lstStyle/>
        <a:p>
          <a:endParaRPr lang="en-US"/>
        </a:p>
      </dgm:t>
    </dgm:pt>
    <dgm:pt modelId="{FC4EAC7D-C5DF-4BD5-922B-0627F34A0517}" type="sibTrans" cxnId="{4C33AA2D-6208-4B5E-8E6C-11F6AD3BBF27}">
      <dgm:prSet/>
      <dgm:spPr/>
      <dgm:t>
        <a:bodyPr/>
        <a:lstStyle/>
        <a:p>
          <a:endParaRPr lang="en-US"/>
        </a:p>
      </dgm:t>
    </dgm:pt>
    <dgm:pt modelId="{D0AF5EF1-1817-4D5F-B0E0-13EF4A54DEB4}">
      <dgm:prSet/>
      <dgm:spPr/>
      <dgm:t>
        <a:bodyPr/>
        <a:lstStyle/>
        <a:p>
          <a:r>
            <a:rPr lang="en-US" b="0" i="0" dirty="0"/>
            <a:t>(x) § 200.470 — Taxes (including value added tax)</a:t>
          </a:r>
          <a:endParaRPr lang="en-US" dirty="0"/>
        </a:p>
      </dgm:t>
    </dgm:pt>
    <dgm:pt modelId="{D0D909F1-C61D-4D2E-8F5F-789C9BA9828A}" type="parTrans" cxnId="{1BA0DD5D-CB0D-4EEF-8FDF-2C297FB5FF6C}">
      <dgm:prSet/>
      <dgm:spPr/>
      <dgm:t>
        <a:bodyPr/>
        <a:lstStyle/>
        <a:p>
          <a:endParaRPr lang="en-US"/>
        </a:p>
      </dgm:t>
    </dgm:pt>
    <dgm:pt modelId="{313635D4-E798-4F56-A643-88D23D3E65F5}" type="sibTrans" cxnId="{1BA0DD5D-CB0D-4EEF-8FDF-2C297FB5FF6C}">
      <dgm:prSet/>
      <dgm:spPr/>
      <dgm:t>
        <a:bodyPr/>
        <a:lstStyle/>
        <a:p>
          <a:endParaRPr lang="en-US"/>
        </a:p>
      </dgm:t>
    </dgm:pt>
    <dgm:pt modelId="{4CD1AF7B-EBCC-427A-969E-B9C097B33357}" type="pres">
      <dgm:prSet presAssocID="{4E720F0A-57E9-4CA7-8D65-FF3C9939A8D6}" presName="vert0" presStyleCnt="0">
        <dgm:presLayoutVars>
          <dgm:dir/>
          <dgm:animOne val="branch"/>
          <dgm:animLvl val="lvl"/>
        </dgm:presLayoutVars>
      </dgm:prSet>
      <dgm:spPr/>
    </dgm:pt>
    <dgm:pt modelId="{1A755488-E5DF-4BA9-AB74-92C3586DC3F4}" type="pres">
      <dgm:prSet presAssocID="{D4D77E4E-33A9-44DD-93B8-527A2F3A9FE8}" presName="thickLine" presStyleLbl="alignNode1" presStyleIdx="0" presStyleCnt="10"/>
      <dgm:spPr/>
    </dgm:pt>
    <dgm:pt modelId="{750E1769-4286-474D-B19F-14C301F8F3CD}" type="pres">
      <dgm:prSet presAssocID="{D4D77E4E-33A9-44DD-93B8-527A2F3A9FE8}" presName="horz1" presStyleCnt="0"/>
      <dgm:spPr/>
    </dgm:pt>
    <dgm:pt modelId="{1985361D-9FC4-4B09-8A11-AA8BF8835E12}" type="pres">
      <dgm:prSet presAssocID="{D4D77E4E-33A9-44DD-93B8-527A2F3A9FE8}" presName="tx1" presStyleLbl="revTx" presStyleIdx="0" presStyleCnt="10"/>
      <dgm:spPr/>
    </dgm:pt>
    <dgm:pt modelId="{A32DF48F-A94A-4200-85CB-249DB672C013}" type="pres">
      <dgm:prSet presAssocID="{D4D77E4E-33A9-44DD-93B8-527A2F3A9FE8}" presName="vert1" presStyleCnt="0"/>
      <dgm:spPr/>
    </dgm:pt>
    <dgm:pt modelId="{6D422689-6540-4F77-8C60-E05B62A4F01D}" type="pres">
      <dgm:prSet presAssocID="{364B4EF7-1DA4-4F1A-A08C-D51EE3B573A5}" presName="thickLine" presStyleLbl="alignNode1" presStyleIdx="1" presStyleCnt="10"/>
      <dgm:spPr/>
    </dgm:pt>
    <dgm:pt modelId="{0B106B8A-4445-4534-9CB8-BD976E43C5BA}" type="pres">
      <dgm:prSet presAssocID="{364B4EF7-1DA4-4F1A-A08C-D51EE3B573A5}" presName="horz1" presStyleCnt="0"/>
      <dgm:spPr/>
    </dgm:pt>
    <dgm:pt modelId="{F619C6FB-104F-4FED-BFE5-6903D951EFED}" type="pres">
      <dgm:prSet presAssocID="{364B4EF7-1DA4-4F1A-A08C-D51EE3B573A5}" presName="tx1" presStyleLbl="revTx" presStyleIdx="1" presStyleCnt="10"/>
      <dgm:spPr/>
    </dgm:pt>
    <dgm:pt modelId="{04C4F05A-9960-4644-9B65-4D31AD5E8DA9}" type="pres">
      <dgm:prSet presAssocID="{364B4EF7-1DA4-4F1A-A08C-D51EE3B573A5}" presName="vert1" presStyleCnt="0"/>
      <dgm:spPr/>
    </dgm:pt>
    <dgm:pt modelId="{36823A33-DDF1-4A25-BF48-EA06ACE728B5}" type="pres">
      <dgm:prSet presAssocID="{7219D3BE-9C18-40FE-9DE0-B5CD9D87F48B}" presName="thickLine" presStyleLbl="alignNode1" presStyleIdx="2" presStyleCnt="10"/>
      <dgm:spPr/>
    </dgm:pt>
    <dgm:pt modelId="{76417439-1EFC-4914-8590-9A790439BA41}" type="pres">
      <dgm:prSet presAssocID="{7219D3BE-9C18-40FE-9DE0-B5CD9D87F48B}" presName="horz1" presStyleCnt="0"/>
      <dgm:spPr/>
    </dgm:pt>
    <dgm:pt modelId="{6E7DD516-9FB1-465E-925C-01BDA6CAA4C2}" type="pres">
      <dgm:prSet presAssocID="{7219D3BE-9C18-40FE-9DE0-B5CD9D87F48B}" presName="tx1" presStyleLbl="revTx" presStyleIdx="2" presStyleCnt="10"/>
      <dgm:spPr/>
    </dgm:pt>
    <dgm:pt modelId="{D8C3AA43-A123-4F4E-A7E7-621951D0196B}" type="pres">
      <dgm:prSet presAssocID="{7219D3BE-9C18-40FE-9DE0-B5CD9D87F48B}" presName="vert1" presStyleCnt="0"/>
      <dgm:spPr/>
    </dgm:pt>
    <dgm:pt modelId="{883E0F45-E3FF-4CEC-A831-F8C2B4BFB850}" type="pres">
      <dgm:prSet presAssocID="{A671E84F-880F-465B-BAF4-559F67782C60}" presName="thickLine" presStyleLbl="alignNode1" presStyleIdx="3" presStyleCnt="10"/>
      <dgm:spPr/>
    </dgm:pt>
    <dgm:pt modelId="{4FA65251-621E-4716-B71A-B421B9AB882F}" type="pres">
      <dgm:prSet presAssocID="{A671E84F-880F-465B-BAF4-559F67782C60}" presName="horz1" presStyleCnt="0"/>
      <dgm:spPr/>
    </dgm:pt>
    <dgm:pt modelId="{C33B1934-489D-4BFF-9B0C-52A3327F24C8}" type="pres">
      <dgm:prSet presAssocID="{A671E84F-880F-465B-BAF4-559F67782C60}" presName="tx1" presStyleLbl="revTx" presStyleIdx="3" presStyleCnt="10"/>
      <dgm:spPr/>
    </dgm:pt>
    <dgm:pt modelId="{F47F8ED7-A6A5-4EAD-BB3A-A2B4D17DF82C}" type="pres">
      <dgm:prSet presAssocID="{A671E84F-880F-465B-BAF4-559F67782C60}" presName="vert1" presStyleCnt="0"/>
      <dgm:spPr/>
    </dgm:pt>
    <dgm:pt modelId="{2DFE2527-BE96-49C4-836A-C3110624E4A8}" type="pres">
      <dgm:prSet presAssocID="{49E020D7-347A-4583-8CBE-FBDC046DF05F}" presName="thickLine" presStyleLbl="alignNode1" presStyleIdx="4" presStyleCnt="10"/>
      <dgm:spPr/>
    </dgm:pt>
    <dgm:pt modelId="{9931FCF3-EF4B-4296-80BD-217A62FD952E}" type="pres">
      <dgm:prSet presAssocID="{49E020D7-347A-4583-8CBE-FBDC046DF05F}" presName="horz1" presStyleCnt="0"/>
      <dgm:spPr/>
    </dgm:pt>
    <dgm:pt modelId="{0016FAAA-4DCF-4908-BCB9-C8F1E44B7C2D}" type="pres">
      <dgm:prSet presAssocID="{49E020D7-347A-4583-8CBE-FBDC046DF05F}" presName="tx1" presStyleLbl="revTx" presStyleIdx="4" presStyleCnt="10"/>
      <dgm:spPr/>
    </dgm:pt>
    <dgm:pt modelId="{FAE848B1-CD6B-4476-BA5B-07E68ADFA7C8}" type="pres">
      <dgm:prSet presAssocID="{49E020D7-347A-4583-8CBE-FBDC046DF05F}" presName="vert1" presStyleCnt="0"/>
      <dgm:spPr/>
    </dgm:pt>
    <dgm:pt modelId="{4F59E5C7-DBE3-4366-AB25-04755B1A3EC0}" type="pres">
      <dgm:prSet presAssocID="{C574E766-7277-42BB-8422-2309A33AB9B0}" presName="thickLine" presStyleLbl="alignNode1" presStyleIdx="5" presStyleCnt="10"/>
      <dgm:spPr/>
    </dgm:pt>
    <dgm:pt modelId="{CAE4ECE2-B91E-470C-82D3-08E43476BD21}" type="pres">
      <dgm:prSet presAssocID="{C574E766-7277-42BB-8422-2309A33AB9B0}" presName="horz1" presStyleCnt="0"/>
      <dgm:spPr/>
    </dgm:pt>
    <dgm:pt modelId="{44FFE3AE-188E-42F2-9324-907A2BB10878}" type="pres">
      <dgm:prSet presAssocID="{C574E766-7277-42BB-8422-2309A33AB9B0}" presName="tx1" presStyleLbl="revTx" presStyleIdx="5" presStyleCnt="10"/>
      <dgm:spPr/>
    </dgm:pt>
    <dgm:pt modelId="{586C8D74-62DE-42C5-B0D3-62E5B1DA87D6}" type="pres">
      <dgm:prSet presAssocID="{C574E766-7277-42BB-8422-2309A33AB9B0}" presName="vert1" presStyleCnt="0"/>
      <dgm:spPr/>
    </dgm:pt>
    <dgm:pt modelId="{2A87AF65-9A35-4F14-ACAC-701A11AEC19E}" type="pres">
      <dgm:prSet presAssocID="{7D19B15A-7781-4A7B-A532-55685D03C495}" presName="thickLine" presStyleLbl="alignNode1" presStyleIdx="6" presStyleCnt="10"/>
      <dgm:spPr/>
    </dgm:pt>
    <dgm:pt modelId="{73046A27-F206-41CD-883D-6DD9EBB2699A}" type="pres">
      <dgm:prSet presAssocID="{7D19B15A-7781-4A7B-A532-55685D03C495}" presName="horz1" presStyleCnt="0"/>
      <dgm:spPr/>
    </dgm:pt>
    <dgm:pt modelId="{413644D4-A473-4783-83DD-506DFFE1022F}" type="pres">
      <dgm:prSet presAssocID="{7D19B15A-7781-4A7B-A532-55685D03C495}" presName="tx1" presStyleLbl="revTx" presStyleIdx="6" presStyleCnt="10"/>
      <dgm:spPr/>
    </dgm:pt>
    <dgm:pt modelId="{5A642D60-02E1-481B-AFE9-398AABDD2567}" type="pres">
      <dgm:prSet presAssocID="{7D19B15A-7781-4A7B-A532-55685D03C495}" presName="vert1" presStyleCnt="0"/>
      <dgm:spPr/>
    </dgm:pt>
    <dgm:pt modelId="{0B467B8A-D73A-451C-89E2-D890716FF1F7}" type="pres">
      <dgm:prSet presAssocID="{3E21AABC-B5B2-4BC0-A7B7-5936402F64C4}" presName="thickLine" presStyleLbl="alignNode1" presStyleIdx="7" presStyleCnt="10"/>
      <dgm:spPr/>
    </dgm:pt>
    <dgm:pt modelId="{76B89813-5284-48CB-ADF1-999A2B09A898}" type="pres">
      <dgm:prSet presAssocID="{3E21AABC-B5B2-4BC0-A7B7-5936402F64C4}" presName="horz1" presStyleCnt="0"/>
      <dgm:spPr/>
    </dgm:pt>
    <dgm:pt modelId="{F41AD36D-622C-40EE-A552-C4440BF03BF5}" type="pres">
      <dgm:prSet presAssocID="{3E21AABC-B5B2-4BC0-A7B7-5936402F64C4}" presName="tx1" presStyleLbl="revTx" presStyleIdx="7" presStyleCnt="10"/>
      <dgm:spPr/>
    </dgm:pt>
    <dgm:pt modelId="{E32ADA65-52F3-4DB5-908B-B2885294BE5F}" type="pres">
      <dgm:prSet presAssocID="{3E21AABC-B5B2-4BC0-A7B7-5936402F64C4}" presName="vert1" presStyleCnt="0"/>
      <dgm:spPr/>
    </dgm:pt>
    <dgm:pt modelId="{D4796169-FACC-4EF2-BD68-195232BD641B}" type="pres">
      <dgm:prSet presAssocID="{ECDE4137-9172-42B2-9C77-F2D1B346D381}" presName="thickLine" presStyleLbl="alignNode1" presStyleIdx="8" presStyleCnt="10"/>
      <dgm:spPr/>
    </dgm:pt>
    <dgm:pt modelId="{A739D1D3-C985-455E-84D9-019D905AC616}" type="pres">
      <dgm:prSet presAssocID="{ECDE4137-9172-42B2-9C77-F2D1B346D381}" presName="horz1" presStyleCnt="0"/>
      <dgm:spPr/>
    </dgm:pt>
    <dgm:pt modelId="{78584DD9-5BB2-478E-8628-5C7497E17236}" type="pres">
      <dgm:prSet presAssocID="{ECDE4137-9172-42B2-9C77-F2D1B346D381}" presName="tx1" presStyleLbl="revTx" presStyleIdx="8" presStyleCnt="10"/>
      <dgm:spPr/>
    </dgm:pt>
    <dgm:pt modelId="{8BBEF832-8CFF-4ADD-B8C4-D86536CF7878}" type="pres">
      <dgm:prSet presAssocID="{ECDE4137-9172-42B2-9C77-F2D1B346D381}" presName="vert1" presStyleCnt="0"/>
      <dgm:spPr/>
    </dgm:pt>
    <dgm:pt modelId="{E952F26C-6DE3-4923-AA83-5008452FFA28}" type="pres">
      <dgm:prSet presAssocID="{D0AF5EF1-1817-4D5F-B0E0-13EF4A54DEB4}" presName="thickLine" presStyleLbl="alignNode1" presStyleIdx="9" presStyleCnt="10"/>
      <dgm:spPr/>
    </dgm:pt>
    <dgm:pt modelId="{7970D2AE-6B87-4E73-8ED9-B3B6894F3F8F}" type="pres">
      <dgm:prSet presAssocID="{D0AF5EF1-1817-4D5F-B0E0-13EF4A54DEB4}" presName="horz1" presStyleCnt="0"/>
      <dgm:spPr/>
    </dgm:pt>
    <dgm:pt modelId="{2C3F2829-4DD1-49C7-AE37-090FEBBE8842}" type="pres">
      <dgm:prSet presAssocID="{D0AF5EF1-1817-4D5F-B0E0-13EF4A54DEB4}" presName="tx1" presStyleLbl="revTx" presStyleIdx="9" presStyleCnt="10"/>
      <dgm:spPr/>
    </dgm:pt>
    <dgm:pt modelId="{331BAE84-A864-4378-8509-A24DD7272148}" type="pres">
      <dgm:prSet presAssocID="{D0AF5EF1-1817-4D5F-B0E0-13EF4A54DEB4}" presName="vert1" presStyleCnt="0"/>
      <dgm:spPr/>
    </dgm:pt>
  </dgm:ptLst>
  <dgm:cxnLst>
    <dgm:cxn modelId="{0907122D-624F-4809-BAC4-94BFD32EE4D1}" type="presOf" srcId="{7219D3BE-9C18-40FE-9DE0-B5CD9D87F48B}" destId="{6E7DD516-9FB1-465E-925C-01BDA6CAA4C2}" srcOrd="0" destOrd="0" presId="urn:microsoft.com/office/officeart/2008/layout/LinedList"/>
    <dgm:cxn modelId="{4C33AA2D-6208-4B5E-8E6C-11F6AD3BBF27}" srcId="{4E720F0A-57E9-4CA7-8D65-FF3C9939A8D6}" destId="{ECDE4137-9172-42B2-9C77-F2D1B346D381}" srcOrd="8" destOrd="0" parTransId="{6D844BE9-F202-4033-B520-F56751B082F7}" sibTransId="{FC4EAC7D-C5DF-4BD5-922B-0627F34A0517}"/>
    <dgm:cxn modelId="{0A001D3F-054A-453B-B54A-305B39016786}" type="presOf" srcId="{A671E84F-880F-465B-BAF4-559F67782C60}" destId="{C33B1934-489D-4BFF-9B0C-52A3327F24C8}" srcOrd="0" destOrd="0" presId="urn:microsoft.com/office/officeart/2008/layout/LinedList"/>
    <dgm:cxn modelId="{CB350E5B-D5CF-494C-A9B9-2E51B4EB19D9}" srcId="{4E720F0A-57E9-4CA7-8D65-FF3C9939A8D6}" destId="{364B4EF7-1DA4-4F1A-A08C-D51EE3B573A5}" srcOrd="1" destOrd="0" parTransId="{0B3AD9A6-D219-4723-A059-40A021D760A5}" sibTransId="{64BC0E6F-61C4-46AC-AAFF-EB51DBD656ED}"/>
    <dgm:cxn modelId="{1BA0DD5D-CB0D-4EEF-8FDF-2C297FB5FF6C}" srcId="{4E720F0A-57E9-4CA7-8D65-FF3C9939A8D6}" destId="{D0AF5EF1-1817-4D5F-B0E0-13EF4A54DEB4}" srcOrd="9" destOrd="0" parTransId="{D0D909F1-C61D-4D2E-8F5F-789C9BA9828A}" sibTransId="{313635D4-E798-4F56-A643-88D23D3E65F5}"/>
    <dgm:cxn modelId="{82DDDA5F-E2F4-4983-A67F-410ABDC993D2}" srcId="{4E720F0A-57E9-4CA7-8D65-FF3C9939A8D6}" destId="{49E020D7-347A-4583-8CBE-FBDC046DF05F}" srcOrd="4" destOrd="0" parTransId="{508C97A6-F173-4E5F-8D06-7F6596B3212D}" sibTransId="{3EA8B8D7-69FA-4EE4-B78B-48AC9F21BB49}"/>
    <dgm:cxn modelId="{CD719244-3811-447B-A377-04DA802F7C75}" srcId="{4E720F0A-57E9-4CA7-8D65-FF3C9939A8D6}" destId="{7D19B15A-7781-4A7B-A532-55685D03C495}" srcOrd="6" destOrd="0" parTransId="{958B64DE-95B1-406F-8232-B925DD3A57DE}" sibTransId="{F663EE9A-750E-4E05-95F7-5C5957B573C3}"/>
    <dgm:cxn modelId="{6578CB6C-5C55-4709-B3D1-498D1D001B0B}" srcId="{4E720F0A-57E9-4CA7-8D65-FF3C9939A8D6}" destId="{A671E84F-880F-465B-BAF4-559F67782C60}" srcOrd="3" destOrd="0" parTransId="{4CBD794C-6326-4DE1-9646-A4C486A6593B}" sibTransId="{FF95FAE7-57E3-477E-947A-6446B73D5193}"/>
    <dgm:cxn modelId="{435CAE71-0724-4B65-94BA-4E3B29E466ED}" type="presOf" srcId="{4E720F0A-57E9-4CA7-8D65-FF3C9939A8D6}" destId="{4CD1AF7B-EBCC-427A-969E-B9C097B33357}" srcOrd="0" destOrd="0" presId="urn:microsoft.com/office/officeart/2008/layout/LinedList"/>
    <dgm:cxn modelId="{AB088F82-3BFD-47B0-A80F-28AC71146BD1}" type="presOf" srcId="{364B4EF7-1DA4-4F1A-A08C-D51EE3B573A5}" destId="{F619C6FB-104F-4FED-BFE5-6903D951EFED}" srcOrd="0" destOrd="0" presId="urn:microsoft.com/office/officeart/2008/layout/LinedList"/>
    <dgm:cxn modelId="{9D3DF797-EDA5-4C1C-8D62-AE9E099DBF8B}" srcId="{4E720F0A-57E9-4CA7-8D65-FF3C9939A8D6}" destId="{7219D3BE-9C18-40FE-9DE0-B5CD9D87F48B}" srcOrd="2" destOrd="0" parTransId="{9B0F9C5C-CAF0-4F81-9777-FCE28D837648}" sibTransId="{16147CC5-EF18-4CC7-A0DC-82CB7C880C37}"/>
    <dgm:cxn modelId="{DE97819B-85E2-4149-8F3F-68BDE67BBB97}" srcId="{4E720F0A-57E9-4CA7-8D65-FF3C9939A8D6}" destId="{C574E766-7277-42BB-8422-2309A33AB9B0}" srcOrd="5" destOrd="0" parTransId="{4697A182-6E99-4F00-9E9B-267F9FBF097D}" sibTransId="{CEB4CB43-2864-422D-8D4C-DEF2C73D709A}"/>
    <dgm:cxn modelId="{BAF4199C-E4AF-4DB0-90E5-BC9DA17E4232}" type="presOf" srcId="{D4D77E4E-33A9-44DD-93B8-527A2F3A9FE8}" destId="{1985361D-9FC4-4B09-8A11-AA8BF8835E12}" srcOrd="0" destOrd="0" presId="urn:microsoft.com/office/officeart/2008/layout/LinedList"/>
    <dgm:cxn modelId="{78907AA4-A1D7-4D31-B363-FF780EEF5BD3}" srcId="{4E720F0A-57E9-4CA7-8D65-FF3C9939A8D6}" destId="{3E21AABC-B5B2-4BC0-A7B7-5936402F64C4}" srcOrd="7" destOrd="0" parTransId="{3F2B2AB7-7350-4D69-AFA6-0AE6DBAA06BB}" sibTransId="{0752E60F-9554-493E-BD5E-C020C41A446F}"/>
    <dgm:cxn modelId="{5A4715AB-2C4F-4B09-A002-16459DEE4BBC}" type="presOf" srcId="{49E020D7-347A-4583-8CBE-FBDC046DF05F}" destId="{0016FAAA-4DCF-4908-BCB9-C8F1E44B7C2D}" srcOrd="0" destOrd="0" presId="urn:microsoft.com/office/officeart/2008/layout/LinedList"/>
    <dgm:cxn modelId="{5A836AB3-05BE-423D-AD93-8EA8F09D64B6}" type="presOf" srcId="{7D19B15A-7781-4A7B-A532-55685D03C495}" destId="{413644D4-A473-4783-83DD-506DFFE1022F}" srcOrd="0" destOrd="0" presId="urn:microsoft.com/office/officeart/2008/layout/LinedList"/>
    <dgm:cxn modelId="{B87549BA-2220-42E9-9F00-A91CFC2D00F5}" srcId="{4E720F0A-57E9-4CA7-8D65-FF3C9939A8D6}" destId="{D4D77E4E-33A9-44DD-93B8-527A2F3A9FE8}" srcOrd="0" destOrd="0" parTransId="{DF5BDA87-00E5-4D83-B395-A4BD0F2FD0C9}" sibTransId="{88FFC6D1-3B27-4848-8167-A8424F2F6A52}"/>
    <dgm:cxn modelId="{EED8AAC2-EA33-4784-802B-2F241331C93C}" type="presOf" srcId="{3E21AABC-B5B2-4BC0-A7B7-5936402F64C4}" destId="{F41AD36D-622C-40EE-A552-C4440BF03BF5}" srcOrd="0" destOrd="0" presId="urn:microsoft.com/office/officeart/2008/layout/LinedList"/>
    <dgm:cxn modelId="{4039F6E2-B0E1-4FE2-B6FE-B6E3B367CE7D}" type="presOf" srcId="{D0AF5EF1-1817-4D5F-B0E0-13EF4A54DEB4}" destId="{2C3F2829-4DD1-49C7-AE37-090FEBBE8842}" srcOrd="0" destOrd="0" presId="urn:microsoft.com/office/officeart/2008/layout/LinedList"/>
    <dgm:cxn modelId="{900E6FE9-0D67-41E4-B06B-F65B58721451}" type="presOf" srcId="{C574E766-7277-42BB-8422-2309A33AB9B0}" destId="{44FFE3AE-188E-42F2-9324-907A2BB10878}" srcOrd="0" destOrd="0" presId="urn:microsoft.com/office/officeart/2008/layout/LinedList"/>
    <dgm:cxn modelId="{F8D6ABFC-BAE2-4C84-B21B-24241ACAF4F8}" type="presOf" srcId="{ECDE4137-9172-42B2-9C77-F2D1B346D381}" destId="{78584DD9-5BB2-478E-8628-5C7497E17236}" srcOrd="0" destOrd="0" presId="urn:microsoft.com/office/officeart/2008/layout/LinedList"/>
    <dgm:cxn modelId="{D256FED4-5588-4E5F-8398-2D2B1EC659AD}" type="presParOf" srcId="{4CD1AF7B-EBCC-427A-969E-B9C097B33357}" destId="{1A755488-E5DF-4BA9-AB74-92C3586DC3F4}" srcOrd="0" destOrd="0" presId="urn:microsoft.com/office/officeart/2008/layout/LinedList"/>
    <dgm:cxn modelId="{6B3B69CE-E348-4CC6-B0B5-5E2E2A65D9A9}" type="presParOf" srcId="{4CD1AF7B-EBCC-427A-969E-B9C097B33357}" destId="{750E1769-4286-474D-B19F-14C301F8F3CD}" srcOrd="1" destOrd="0" presId="urn:microsoft.com/office/officeart/2008/layout/LinedList"/>
    <dgm:cxn modelId="{FAAB6EBF-31DC-405C-BE4B-BFA25CA4C2A7}" type="presParOf" srcId="{750E1769-4286-474D-B19F-14C301F8F3CD}" destId="{1985361D-9FC4-4B09-8A11-AA8BF8835E12}" srcOrd="0" destOrd="0" presId="urn:microsoft.com/office/officeart/2008/layout/LinedList"/>
    <dgm:cxn modelId="{485C5551-A9F1-4E66-8021-EF63F605AF2D}" type="presParOf" srcId="{750E1769-4286-474D-B19F-14C301F8F3CD}" destId="{A32DF48F-A94A-4200-85CB-249DB672C013}" srcOrd="1" destOrd="0" presId="urn:microsoft.com/office/officeart/2008/layout/LinedList"/>
    <dgm:cxn modelId="{0551F1A1-0945-4AF5-999B-984A244923DD}" type="presParOf" srcId="{4CD1AF7B-EBCC-427A-969E-B9C097B33357}" destId="{6D422689-6540-4F77-8C60-E05B62A4F01D}" srcOrd="2" destOrd="0" presId="urn:microsoft.com/office/officeart/2008/layout/LinedList"/>
    <dgm:cxn modelId="{525FAC9B-50E7-417E-963A-39A5F3A30D05}" type="presParOf" srcId="{4CD1AF7B-EBCC-427A-969E-B9C097B33357}" destId="{0B106B8A-4445-4534-9CB8-BD976E43C5BA}" srcOrd="3" destOrd="0" presId="urn:microsoft.com/office/officeart/2008/layout/LinedList"/>
    <dgm:cxn modelId="{42B93AE6-0300-4F45-8AD1-32F1C428B091}" type="presParOf" srcId="{0B106B8A-4445-4534-9CB8-BD976E43C5BA}" destId="{F619C6FB-104F-4FED-BFE5-6903D951EFED}" srcOrd="0" destOrd="0" presId="urn:microsoft.com/office/officeart/2008/layout/LinedList"/>
    <dgm:cxn modelId="{58E50E91-40DA-4491-88DA-30D770C3A10F}" type="presParOf" srcId="{0B106B8A-4445-4534-9CB8-BD976E43C5BA}" destId="{04C4F05A-9960-4644-9B65-4D31AD5E8DA9}" srcOrd="1" destOrd="0" presId="urn:microsoft.com/office/officeart/2008/layout/LinedList"/>
    <dgm:cxn modelId="{1709589A-6CDD-4D42-9BDA-3467356D4176}" type="presParOf" srcId="{4CD1AF7B-EBCC-427A-969E-B9C097B33357}" destId="{36823A33-DDF1-4A25-BF48-EA06ACE728B5}" srcOrd="4" destOrd="0" presId="urn:microsoft.com/office/officeart/2008/layout/LinedList"/>
    <dgm:cxn modelId="{E67DB64F-BA71-4E37-A6F9-99B56C46C780}" type="presParOf" srcId="{4CD1AF7B-EBCC-427A-969E-B9C097B33357}" destId="{76417439-1EFC-4914-8590-9A790439BA41}" srcOrd="5" destOrd="0" presId="urn:microsoft.com/office/officeart/2008/layout/LinedList"/>
    <dgm:cxn modelId="{F6443777-56C3-4D12-AA5B-1D64E8D7943F}" type="presParOf" srcId="{76417439-1EFC-4914-8590-9A790439BA41}" destId="{6E7DD516-9FB1-465E-925C-01BDA6CAA4C2}" srcOrd="0" destOrd="0" presId="urn:microsoft.com/office/officeart/2008/layout/LinedList"/>
    <dgm:cxn modelId="{8F8E910F-7DA0-4F7B-83CA-4207FA8C5859}" type="presParOf" srcId="{76417439-1EFC-4914-8590-9A790439BA41}" destId="{D8C3AA43-A123-4F4E-A7E7-621951D0196B}" srcOrd="1" destOrd="0" presId="urn:microsoft.com/office/officeart/2008/layout/LinedList"/>
    <dgm:cxn modelId="{8E03B379-5CB0-418B-9EBA-D7F8407EF664}" type="presParOf" srcId="{4CD1AF7B-EBCC-427A-969E-B9C097B33357}" destId="{883E0F45-E3FF-4CEC-A831-F8C2B4BFB850}" srcOrd="6" destOrd="0" presId="urn:microsoft.com/office/officeart/2008/layout/LinedList"/>
    <dgm:cxn modelId="{27EA6A90-D806-4D50-9363-38E17261EEDC}" type="presParOf" srcId="{4CD1AF7B-EBCC-427A-969E-B9C097B33357}" destId="{4FA65251-621E-4716-B71A-B421B9AB882F}" srcOrd="7" destOrd="0" presId="urn:microsoft.com/office/officeart/2008/layout/LinedList"/>
    <dgm:cxn modelId="{36A463DA-54A6-45E7-A4BD-3FEC3522DDB0}" type="presParOf" srcId="{4FA65251-621E-4716-B71A-B421B9AB882F}" destId="{C33B1934-489D-4BFF-9B0C-52A3327F24C8}" srcOrd="0" destOrd="0" presId="urn:microsoft.com/office/officeart/2008/layout/LinedList"/>
    <dgm:cxn modelId="{0A16C09E-EEC5-4820-9930-C3475B3FF49A}" type="presParOf" srcId="{4FA65251-621E-4716-B71A-B421B9AB882F}" destId="{F47F8ED7-A6A5-4EAD-BB3A-A2B4D17DF82C}" srcOrd="1" destOrd="0" presId="urn:microsoft.com/office/officeart/2008/layout/LinedList"/>
    <dgm:cxn modelId="{D4FA744D-3C1B-454D-A858-72D90C10D45C}" type="presParOf" srcId="{4CD1AF7B-EBCC-427A-969E-B9C097B33357}" destId="{2DFE2527-BE96-49C4-836A-C3110624E4A8}" srcOrd="8" destOrd="0" presId="urn:microsoft.com/office/officeart/2008/layout/LinedList"/>
    <dgm:cxn modelId="{9A690EDD-9AF3-4A9E-83F7-A64D462A53F9}" type="presParOf" srcId="{4CD1AF7B-EBCC-427A-969E-B9C097B33357}" destId="{9931FCF3-EF4B-4296-80BD-217A62FD952E}" srcOrd="9" destOrd="0" presId="urn:microsoft.com/office/officeart/2008/layout/LinedList"/>
    <dgm:cxn modelId="{C01F5072-558D-4BCE-B31B-4ACB9AF117F9}" type="presParOf" srcId="{9931FCF3-EF4B-4296-80BD-217A62FD952E}" destId="{0016FAAA-4DCF-4908-BCB9-C8F1E44B7C2D}" srcOrd="0" destOrd="0" presId="urn:microsoft.com/office/officeart/2008/layout/LinedList"/>
    <dgm:cxn modelId="{F4733E99-C1EA-41DC-B356-B3ED3B3F65B4}" type="presParOf" srcId="{9931FCF3-EF4B-4296-80BD-217A62FD952E}" destId="{FAE848B1-CD6B-4476-BA5B-07E68ADFA7C8}" srcOrd="1" destOrd="0" presId="urn:microsoft.com/office/officeart/2008/layout/LinedList"/>
    <dgm:cxn modelId="{5EB4BE3D-D1B1-4AD7-9E70-A96DE36CF796}" type="presParOf" srcId="{4CD1AF7B-EBCC-427A-969E-B9C097B33357}" destId="{4F59E5C7-DBE3-4366-AB25-04755B1A3EC0}" srcOrd="10" destOrd="0" presId="urn:microsoft.com/office/officeart/2008/layout/LinedList"/>
    <dgm:cxn modelId="{C2E2ADEE-7F72-4F8E-BD17-60945B07E6A1}" type="presParOf" srcId="{4CD1AF7B-EBCC-427A-969E-B9C097B33357}" destId="{CAE4ECE2-B91E-470C-82D3-08E43476BD21}" srcOrd="11" destOrd="0" presId="urn:microsoft.com/office/officeart/2008/layout/LinedList"/>
    <dgm:cxn modelId="{410D71EA-82C7-46AB-9DE5-D52FB649461F}" type="presParOf" srcId="{CAE4ECE2-B91E-470C-82D3-08E43476BD21}" destId="{44FFE3AE-188E-42F2-9324-907A2BB10878}" srcOrd="0" destOrd="0" presId="urn:microsoft.com/office/officeart/2008/layout/LinedList"/>
    <dgm:cxn modelId="{4AFDABDE-222E-495B-8CA9-80328E999F91}" type="presParOf" srcId="{CAE4ECE2-B91E-470C-82D3-08E43476BD21}" destId="{586C8D74-62DE-42C5-B0D3-62E5B1DA87D6}" srcOrd="1" destOrd="0" presId="urn:microsoft.com/office/officeart/2008/layout/LinedList"/>
    <dgm:cxn modelId="{E3084A66-C5F1-4C39-9142-9E47DC9EA225}" type="presParOf" srcId="{4CD1AF7B-EBCC-427A-969E-B9C097B33357}" destId="{2A87AF65-9A35-4F14-ACAC-701A11AEC19E}" srcOrd="12" destOrd="0" presId="urn:microsoft.com/office/officeart/2008/layout/LinedList"/>
    <dgm:cxn modelId="{4A05B6B4-8C4F-4457-B46B-82E0C4DDFF76}" type="presParOf" srcId="{4CD1AF7B-EBCC-427A-969E-B9C097B33357}" destId="{73046A27-F206-41CD-883D-6DD9EBB2699A}" srcOrd="13" destOrd="0" presId="urn:microsoft.com/office/officeart/2008/layout/LinedList"/>
    <dgm:cxn modelId="{0686E559-BB7B-4890-BE13-BC82EAB6C105}" type="presParOf" srcId="{73046A27-F206-41CD-883D-6DD9EBB2699A}" destId="{413644D4-A473-4783-83DD-506DFFE1022F}" srcOrd="0" destOrd="0" presId="urn:microsoft.com/office/officeart/2008/layout/LinedList"/>
    <dgm:cxn modelId="{76657CB2-AE22-403F-B9CB-67E1186B1F1F}" type="presParOf" srcId="{73046A27-F206-41CD-883D-6DD9EBB2699A}" destId="{5A642D60-02E1-481B-AFE9-398AABDD2567}" srcOrd="1" destOrd="0" presId="urn:microsoft.com/office/officeart/2008/layout/LinedList"/>
    <dgm:cxn modelId="{0BB32D19-8AC4-4AE6-AF63-A9FCC3554E74}" type="presParOf" srcId="{4CD1AF7B-EBCC-427A-969E-B9C097B33357}" destId="{0B467B8A-D73A-451C-89E2-D890716FF1F7}" srcOrd="14" destOrd="0" presId="urn:microsoft.com/office/officeart/2008/layout/LinedList"/>
    <dgm:cxn modelId="{C3B1E54E-49C3-43EC-AEF2-CE7DDFE88CDA}" type="presParOf" srcId="{4CD1AF7B-EBCC-427A-969E-B9C097B33357}" destId="{76B89813-5284-48CB-ADF1-999A2B09A898}" srcOrd="15" destOrd="0" presId="urn:microsoft.com/office/officeart/2008/layout/LinedList"/>
    <dgm:cxn modelId="{53505E83-525C-4406-B35B-D455D96E6751}" type="presParOf" srcId="{76B89813-5284-48CB-ADF1-999A2B09A898}" destId="{F41AD36D-622C-40EE-A552-C4440BF03BF5}" srcOrd="0" destOrd="0" presId="urn:microsoft.com/office/officeart/2008/layout/LinedList"/>
    <dgm:cxn modelId="{6931D465-3F71-4398-822E-CB7119AF0F36}" type="presParOf" srcId="{76B89813-5284-48CB-ADF1-999A2B09A898}" destId="{E32ADA65-52F3-4DB5-908B-B2885294BE5F}" srcOrd="1" destOrd="0" presId="urn:microsoft.com/office/officeart/2008/layout/LinedList"/>
    <dgm:cxn modelId="{C1CFCA62-089F-461D-A2B0-0AE713AD756F}" type="presParOf" srcId="{4CD1AF7B-EBCC-427A-969E-B9C097B33357}" destId="{D4796169-FACC-4EF2-BD68-195232BD641B}" srcOrd="16" destOrd="0" presId="urn:microsoft.com/office/officeart/2008/layout/LinedList"/>
    <dgm:cxn modelId="{6FB9A3DA-0F27-41D1-8F5C-D48E822155C7}" type="presParOf" srcId="{4CD1AF7B-EBCC-427A-969E-B9C097B33357}" destId="{A739D1D3-C985-455E-84D9-019D905AC616}" srcOrd="17" destOrd="0" presId="urn:microsoft.com/office/officeart/2008/layout/LinedList"/>
    <dgm:cxn modelId="{F38A56D7-96EF-4583-9039-060826483D59}" type="presParOf" srcId="{A739D1D3-C985-455E-84D9-019D905AC616}" destId="{78584DD9-5BB2-478E-8628-5C7497E17236}" srcOrd="0" destOrd="0" presId="urn:microsoft.com/office/officeart/2008/layout/LinedList"/>
    <dgm:cxn modelId="{BA84CC66-837A-42C3-A51D-10BACA288E17}" type="presParOf" srcId="{A739D1D3-C985-455E-84D9-019D905AC616}" destId="{8BBEF832-8CFF-4ADD-B8C4-D86536CF7878}" srcOrd="1" destOrd="0" presId="urn:microsoft.com/office/officeart/2008/layout/LinedList"/>
    <dgm:cxn modelId="{96BD31CE-3F47-42AD-9E2C-A9220BAC5777}" type="presParOf" srcId="{4CD1AF7B-EBCC-427A-969E-B9C097B33357}" destId="{E952F26C-6DE3-4923-AA83-5008452FFA28}" srcOrd="18" destOrd="0" presId="urn:microsoft.com/office/officeart/2008/layout/LinedList"/>
    <dgm:cxn modelId="{BF6E107F-E047-4AB2-B08D-5253587210C5}" type="presParOf" srcId="{4CD1AF7B-EBCC-427A-969E-B9C097B33357}" destId="{7970D2AE-6B87-4E73-8ED9-B3B6894F3F8F}" srcOrd="19" destOrd="0" presId="urn:microsoft.com/office/officeart/2008/layout/LinedList"/>
    <dgm:cxn modelId="{11748582-AD90-4BA7-AF33-E8A6CC51E149}" type="presParOf" srcId="{7970D2AE-6B87-4E73-8ED9-B3B6894F3F8F}" destId="{2C3F2829-4DD1-49C7-AE37-090FEBBE8842}" srcOrd="0" destOrd="0" presId="urn:microsoft.com/office/officeart/2008/layout/LinedList"/>
    <dgm:cxn modelId="{9854AB54-98AF-438E-A826-DBD315CD6BCB}" type="presParOf" srcId="{7970D2AE-6B87-4E73-8ED9-B3B6894F3F8F}" destId="{331BAE84-A864-4378-8509-A24DD7272148}"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DB670B14-2065-498B-B71B-33E81913DD51}" type="doc">
      <dgm:prSet loTypeId="urn:microsoft.com/office/officeart/2018/2/layout/IconVerticalSolidList" loCatId="icon" qsTypeId="urn:microsoft.com/office/officeart/2005/8/quickstyle/simple1" qsCatId="simple" csTypeId="urn:microsoft.com/office/officeart/2005/8/colors/accent2_1" csCatId="accent2" phldr="1"/>
      <dgm:spPr/>
      <dgm:t>
        <a:bodyPr/>
        <a:lstStyle/>
        <a:p>
          <a:endParaRPr lang="en-US"/>
        </a:p>
      </dgm:t>
    </dgm:pt>
    <dgm:pt modelId="{531AC635-F7EE-4805-859F-FE17D441B67E}">
      <dgm:prSet custT="1"/>
      <dgm:spPr/>
      <dgm:t>
        <a:bodyPr/>
        <a:lstStyle/>
        <a:p>
          <a:pPr>
            <a:lnSpc>
              <a:spcPct val="100000"/>
            </a:lnSpc>
          </a:pPr>
          <a:r>
            <a:rPr lang="en-US" sz="2000" b="0" i="0" dirty="0">
              <a:solidFill>
                <a:srgbClr val="2E334E"/>
              </a:solidFill>
            </a:rPr>
            <a:t>Effective for FY </a:t>
          </a:r>
          <a:r>
            <a:rPr lang="en-US" sz="2000" b="1" i="0" dirty="0">
              <a:solidFill>
                <a:srgbClr val="2E334E"/>
              </a:solidFill>
            </a:rPr>
            <a:t>beginning</a:t>
          </a:r>
          <a:r>
            <a:rPr lang="en-US" sz="2000" b="0" i="0" dirty="0">
              <a:solidFill>
                <a:srgbClr val="2E334E"/>
              </a:solidFill>
            </a:rPr>
            <a:t> after 10/1/2024 (first ones being 9/30/2025)</a:t>
          </a:r>
          <a:endParaRPr lang="en-US" sz="2000" dirty="0">
            <a:solidFill>
              <a:srgbClr val="2E334E"/>
            </a:solidFill>
          </a:endParaRPr>
        </a:p>
      </dgm:t>
    </dgm:pt>
    <dgm:pt modelId="{DDB4DB01-EEBF-4276-BAB8-3550FA1C5605}" type="parTrans" cxnId="{A5F7628E-8D3A-4BBB-8B31-5411933CD3B0}">
      <dgm:prSet/>
      <dgm:spPr/>
      <dgm:t>
        <a:bodyPr/>
        <a:lstStyle/>
        <a:p>
          <a:endParaRPr lang="en-US"/>
        </a:p>
      </dgm:t>
    </dgm:pt>
    <dgm:pt modelId="{55EDFADC-DF03-4E90-8361-08FEBDA51E04}" type="sibTrans" cxnId="{A5F7628E-8D3A-4BBB-8B31-5411933CD3B0}">
      <dgm:prSet/>
      <dgm:spPr/>
      <dgm:t>
        <a:bodyPr/>
        <a:lstStyle/>
        <a:p>
          <a:endParaRPr lang="en-US"/>
        </a:p>
      </dgm:t>
    </dgm:pt>
    <dgm:pt modelId="{5F7DADC6-412E-4465-8B10-A11942C868DC}">
      <dgm:prSet custT="1"/>
      <dgm:spPr/>
      <dgm:t>
        <a:bodyPr/>
        <a:lstStyle/>
        <a:p>
          <a:pPr>
            <a:lnSpc>
              <a:spcPct val="100000"/>
            </a:lnSpc>
          </a:pPr>
          <a:r>
            <a:rPr lang="en-US" sz="2000" b="0" i="0" dirty="0">
              <a:solidFill>
                <a:srgbClr val="2E334E"/>
              </a:solidFill>
            </a:rPr>
            <a:t>Increase single audit threshold from $750,000 to $1,00</a:t>
          </a:r>
          <a:r>
            <a:rPr lang="en-US" sz="2000" b="0" i="0" dirty="0"/>
            <a:t>0,000</a:t>
          </a:r>
          <a:endParaRPr lang="en-US" sz="2000" dirty="0"/>
        </a:p>
      </dgm:t>
    </dgm:pt>
    <dgm:pt modelId="{B29462F9-DC8D-449F-B87C-7A798931CE8B}" type="parTrans" cxnId="{CA60293B-CD13-4902-9A96-F41172125895}">
      <dgm:prSet/>
      <dgm:spPr/>
      <dgm:t>
        <a:bodyPr/>
        <a:lstStyle/>
        <a:p>
          <a:endParaRPr lang="en-US"/>
        </a:p>
      </dgm:t>
    </dgm:pt>
    <dgm:pt modelId="{FFC64142-77A8-4FF6-87B1-853784A07617}" type="sibTrans" cxnId="{CA60293B-CD13-4902-9A96-F41172125895}">
      <dgm:prSet/>
      <dgm:spPr/>
      <dgm:t>
        <a:bodyPr/>
        <a:lstStyle/>
        <a:p>
          <a:endParaRPr lang="en-US"/>
        </a:p>
      </dgm:t>
    </dgm:pt>
    <dgm:pt modelId="{DC443E1A-5D61-4DDC-98D3-96EBB2B88C19}">
      <dgm:prSet custT="1"/>
      <dgm:spPr/>
      <dgm:t>
        <a:bodyPr/>
        <a:lstStyle/>
        <a:p>
          <a:pPr>
            <a:lnSpc>
              <a:spcPct val="100000"/>
            </a:lnSpc>
          </a:pPr>
          <a:r>
            <a:rPr lang="en-US" sz="2000" b="0" i="0" dirty="0">
              <a:solidFill>
                <a:srgbClr val="2E334E"/>
              </a:solidFill>
            </a:rPr>
            <a:t>Increased the type A threshold to $1,000,000 while also increasing the amount of awards expended for which it applies (from $25 million up to $34 million).</a:t>
          </a:r>
          <a:endParaRPr lang="en-US" sz="2000" dirty="0">
            <a:solidFill>
              <a:srgbClr val="2E334E"/>
            </a:solidFill>
          </a:endParaRPr>
        </a:p>
      </dgm:t>
    </dgm:pt>
    <dgm:pt modelId="{60B1B01E-C8E7-4EEF-9430-36F46DA7F13B}" type="parTrans" cxnId="{90944CD8-0757-46DC-AF5D-8BE3571BC6F1}">
      <dgm:prSet/>
      <dgm:spPr/>
      <dgm:t>
        <a:bodyPr/>
        <a:lstStyle/>
        <a:p>
          <a:endParaRPr lang="en-US"/>
        </a:p>
      </dgm:t>
    </dgm:pt>
    <dgm:pt modelId="{476122FC-DD1B-4078-AC92-CBA71E74AAB3}" type="sibTrans" cxnId="{90944CD8-0757-46DC-AF5D-8BE3571BC6F1}">
      <dgm:prSet/>
      <dgm:spPr/>
      <dgm:t>
        <a:bodyPr/>
        <a:lstStyle/>
        <a:p>
          <a:endParaRPr lang="en-US"/>
        </a:p>
      </dgm:t>
    </dgm:pt>
    <dgm:pt modelId="{6F67D824-3A96-4032-89D6-6135749E04DC}" type="pres">
      <dgm:prSet presAssocID="{DB670B14-2065-498B-B71B-33E81913DD51}" presName="root" presStyleCnt="0">
        <dgm:presLayoutVars>
          <dgm:dir/>
          <dgm:resizeHandles val="exact"/>
        </dgm:presLayoutVars>
      </dgm:prSet>
      <dgm:spPr/>
    </dgm:pt>
    <dgm:pt modelId="{70690D63-0C10-4F50-B57A-E4687B7F8CC3}" type="pres">
      <dgm:prSet presAssocID="{531AC635-F7EE-4805-859F-FE17D441B67E}" presName="compNode" presStyleCnt="0"/>
      <dgm:spPr/>
    </dgm:pt>
    <dgm:pt modelId="{B36555EE-70DA-4793-8A2A-1B0964B66A52}" type="pres">
      <dgm:prSet presAssocID="{531AC635-F7EE-4805-859F-FE17D441B67E}" presName="bgRect" presStyleLbl="bgShp" presStyleIdx="0" presStyleCnt="3"/>
      <dgm:spPr/>
    </dgm:pt>
    <dgm:pt modelId="{85D925C1-07CE-48D3-8FE2-F5F459BFF881}" type="pres">
      <dgm:prSet presAssocID="{531AC635-F7EE-4805-859F-FE17D441B67E}" presName="iconRect" presStyleLbl="node1" presStyleIdx="0" presStyleCnt="3"/>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4000" r="-4000"/>
          </a:stretch>
        </a:blipFill>
        <a:ln>
          <a:noFill/>
        </a:ln>
      </dgm:spPr>
      <dgm:extLst>
        <a:ext uri="{E40237B7-FDA0-4F09-8148-C483321AD2D9}">
          <dgm14:cNvPr xmlns:dgm14="http://schemas.microsoft.com/office/drawing/2010/diagram" id="0" name="" descr="Single gear"/>
        </a:ext>
      </dgm:extLst>
    </dgm:pt>
    <dgm:pt modelId="{CBD4DDF8-0F56-480B-8F4A-7AA2426B68E4}" type="pres">
      <dgm:prSet presAssocID="{531AC635-F7EE-4805-859F-FE17D441B67E}" presName="spaceRect" presStyleCnt="0"/>
      <dgm:spPr/>
    </dgm:pt>
    <dgm:pt modelId="{CCE81C30-1151-454D-8304-97F1659D7B4D}" type="pres">
      <dgm:prSet presAssocID="{531AC635-F7EE-4805-859F-FE17D441B67E}" presName="parTx" presStyleLbl="revTx" presStyleIdx="0" presStyleCnt="3">
        <dgm:presLayoutVars>
          <dgm:chMax val="0"/>
          <dgm:chPref val="0"/>
        </dgm:presLayoutVars>
      </dgm:prSet>
      <dgm:spPr/>
    </dgm:pt>
    <dgm:pt modelId="{289D897D-A54A-40AC-A70A-9D45E53B371F}" type="pres">
      <dgm:prSet presAssocID="{55EDFADC-DF03-4E90-8361-08FEBDA51E04}" presName="sibTrans" presStyleCnt="0"/>
      <dgm:spPr/>
    </dgm:pt>
    <dgm:pt modelId="{EC424D97-6EBF-452E-A56C-A423D67705E0}" type="pres">
      <dgm:prSet presAssocID="{5F7DADC6-412E-4465-8B10-A11942C868DC}" presName="compNode" presStyleCnt="0"/>
      <dgm:spPr/>
    </dgm:pt>
    <dgm:pt modelId="{833B9F62-4E7A-43BB-A157-CEDCFD966E73}" type="pres">
      <dgm:prSet presAssocID="{5F7DADC6-412E-4465-8B10-A11942C868DC}" presName="bgRect" presStyleLbl="bgShp" presStyleIdx="1" presStyleCnt="3"/>
      <dgm:spPr/>
    </dgm:pt>
    <dgm:pt modelId="{98C67DB1-A60B-4E53-81F5-3493B00149E2}" type="pres">
      <dgm:prSet presAssocID="{5F7DADC6-412E-4465-8B10-A11942C868DC}" presName="iconRect" presStyleLbl="node1" presStyleIdx="1" presStyleCnt="3"/>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9984" t="7239" r="3102" b="12285"/>
          </a:stretch>
        </a:blipFill>
        <a:ln>
          <a:noFill/>
        </a:ln>
      </dgm:spPr>
      <dgm:extLst>
        <a:ext uri="{E40237B7-FDA0-4F09-8148-C483321AD2D9}">
          <dgm14:cNvPr xmlns:dgm14="http://schemas.microsoft.com/office/drawing/2010/diagram" id="0" name="" descr="Upward trend"/>
        </a:ext>
      </dgm:extLst>
    </dgm:pt>
    <dgm:pt modelId="{2C68DEAF-29E0-44E8-9ADB-4A6055C42765}" type="pres">
      <dgm:prSet presAssocID="{5F7DADC6-412E-4465-8B10-A11942C868DC}" presName="spaceRect" presStyleCnt="0"/>
      <dgm:spPr/>
    </dgm:pt>
    <dgm:pt modelId="{FC357315-FC12-49AC-AFC3-C28B159D020E}" type="pres">
      <dgm:prSet presAssocID="{5F7DADC6-412E-4465-8B10-A11942C868DC}" presName="parTx" presStyleLbl="revTx" presStyleIdx="1" presStyleCnt="3">
        <dgm:presLayoutVars>
          <dgm:chMax val="0"/>
          <dgm:chPref val="0"/>
        </dgm:presLayoutVars>
      </dgm:prSet>
      <dgm:spPr/>
    </dgm:pt>
    <dgm:pt modelId="{2B7C225F-FB73-451B-8DB9-98F2486D6D73}" type="pres">
      <dgm:prSet presAssocID="{FFC64142-77A8-4FF6-87B1-853784A07617}" presName="sibTrans" presStyleCnt="0"/>
      <dgm:spPr/>
    </dgm:pt>
    <dgm:pt modelId="{EBF57343-071B-4C1B-BC93-08BC27DB5ECA}" type="pres">
      <dgm:prSet presAssocID="{DC443E1A-5D61-4DDC-98D3-96EBB2B88C19}" presName="compNode" presStyleCnt="0"/>
      <dgm:spPr/>
    </dgm:pt>
    <dgm:pt modelId="{FAC1C3F4-07CF-4C00-9990-9B6EFFEAC34E}" type="pres">
      <dgm:prSet presAssocID="{DC443E1A-5D61-4DDC-98D3-96EBB2B88C19}" presName="bgRect" presStyleLbl="bgShp" presStyleIdx="2" presStyleCnt="3"/>
      <dgm:spPr/>
    </dgm:pt>
    <dgm:pt modelId="{96B11D00-2958-46ED-9A7F-B9C5940B8597}" type="pres">
      <dgm:prSet presAssocID="{DC443E1A-5D61-4DDC-98D3-96EBB2B88C19}" presName="iconRect" presStyleLbl="node1" presStyleIdx="2" presStyleCnt="3"/>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t="-1000" b="-1000"/>
          </a:stretch>
        </a:blipFill>
        <a:ln>
          <a:noFill/>
        </a:ln>
      </dgm:spPr>
      <dgm:extLst>
        <a:ext uri="{E40237B7-FDA0-4F09-8148-C483321AD2D9}">
          <dgm14:cNvPr xmlns:dgm14="http://schemas.microsoft.com/office/drawing/2010/diagram" id="0" name="" descr="Dollar"/>
        </a:ext>
      </dgm:extLst>
    </dgm:pt>
    <dgm:pt modelId="{CB1E4310-C30E-4D60-BDF5-93F90C2FF87A}" type="pres">
      <dgm:prSet presAssocID="{DC443E1A-5D61-4DDC-98D3-96EBB2B88C19}" presName="spaceRect" presStyleCnt="0"/>
      <dgm:spPr/>
    </dgm:pt>
    <dgm:pt modelId="{6C975DF6-FE8B-4386-BBEC-737CE9F3EEB0}" type="pres">
      <dgm:prSet presAssocID="{DC443E1A-5D61-4DDC-98D3-96EBB2B88C19}" presName="parTx" presStyleLbl="revTx" presStyleIdx="2" presStyleCnt="3">
        <dgm:presLayoutVars>
          <dgm:chMax val="0"/>
          <dgm:chPref val="0"/>
        </dgm:presLayoutVars>
      </dgm:prSet>
      <dgm:spPr/>
    </dgm:pt>
  </dgm:ptLst>
  <dgm:cxnLst>
    <dgm:cxn modelId="{9EA12207-9A40-4AE6-BFD8-CB9F31E3C7AC}" type="presOf" srcId="{5F7DADC6-412E-4465-8B10-A11942C868DC}" destId="{FC357315-FC12-49AC-AFC3-C28B159D020E}" srcOrd="0" destOrd="0" presId="urn:microsoft.com/office/officeart/2018/2/layout/IconVerticalSolidList"/>
    <dgm:cxn modelId="{CA60293B-CD13-4902-9A96-F41172125895}" srcId="{DB670B14-2065-498B-B71B-33E81913DD51}" destId="{5F7DADC6-412E-4465-8B10-A11942C868DC}" srcOrd="1" destOrd="0" parTransId="{B29462F9-DC8D-449F-B87C-7A798931CE8B}" sibTransId="{FFC64142-77A8-4FF6-87B1-853784A07617}"/>
    <dgm:cxn modelId="{75FE6B47-34F1-41D5-B41F-2152563560F3}" type="presOf" srcId="{DC443E1A-5D61-4DDC-98D3-96EBB2B88C19}" destId="{6C975DF6-FE8B-4386-BBEC-737CE9F3EEB0}" srcOrd="0" destOrd="0" presId="urn:microsoft.com/office/officeart/2018/2/layout/IconVerticalSolidList"/>
    <dgm:cxn modelId="{A5F7628E-8D3A-4BBB-8B31-5411933CD3B0}" srcId="{DB670B14-2065-498B-B71B-33E81913DD51}" destId="{531AC635-F7EE-4805-859F-FE17D441B67E}" srcOrd="0" destOrd="0" parTransId="{DDB4DB01-EEBF-4276-BAB8-3550FA1C5605}" sibTransId="{55EDFADC-DF03-4E90-8361-08FEBDA51E04}"/>
    <dgm:cxn modelId="{118F72B0-BBC4-40DF-9DA0-DE118C69225F}" type="presOf" srcId="{531AC635-F7EE-4805-859F-FE17D441B67E}" destId="{CCE81C30-1151-454D-8304-97F1659D7B4D}" srcOrd="0" destOrd="0" presId="urn:microsoft.com/office/officeart/2018/2/layout/IconVerticalSolidList"/>
    <dgm:cxn modelId="{80F971CE-93D8-43B0-90D7-010FC2CD23CA}" type="presOf" srcId="{DB670B14-2065-498B-B71B-33E81913DD51}" destId="{6F67D824-3A96-4032-89D6-6135749E04DC}" srcOrd="0" destOrd="0" presId="urn:microsoft.com/office/officeart/2018/2/layout/IconVerticalSolidList"/>
    <dgm:cxn modelId="{90944CD8-0757-46DC-AF5D-8BE3571BC6F1}" srcId="{DB670B14-2065-498B-B71B-33E81913DD51}" destId="{DC443E1A-5D61-4DDC-98D3-96EBB2B88C19}" srcOrd="2" destOrd="0" parTransId="{60B1B01E-C8E7-4EEF-9430-36F46DA7F13B}" sibTransId="{476122FC-DD1B-4078-AC92-CBA71E74AAB3}"/>
    <dgm:cxn modelId="{ED607632-F49E-46AF-BC2C-BDBEFB67856B}" type="presParOf" srcId="{6F67D824-3A96-4032-89D6-6135749E04DC}" destId="{70690D63-0C10-4F50-B57A-E4687B7F8CC3}" srcOrd="0" destOrd="0" presId="urn:microsoft.com/office/officeart/2018/2/layout/IconVerticalSolidList"/>
    <dgm:cxn modelId="{DB015032-F00D-47B7-B390-1DEAD9B881D2}" type="presParOf" srcId="{70690D63-0C10-4F50-B57A-E4687B7F8CC3}" destId="{B36555EE-70DA-4793-8A2A-1B0964B66A52}" srcOrd="0" destOrd="0" presId="urn:microsoft.com/office/officeart/2018/2/layout/IconVerticalSolidList"/>
    <dgm:cxn modelId="{AE212F52-A6FB-47E5-BDAF-5224CBEE1F57}" type="presParOf" srcId="{70690D63-0C10-4F50-B57A-E4687B7F8CC3}" destId="{85D925C1-07CE-48D3-8FE2-F5F459BFF881}" srcOrd="1" destOrd="0" presId="urn:microsoft.com/office/officeart/2018/2/layout/IconVerticalSolidList"/>
    <dgm:cxn modelId="{DAC625CC-02D2-48E9-A0FA-4E34EFEEA876}" type="presParOf" srcId="{70690D63-0C10-4F50-B57A-E4687B7F8CC3}" destId="{CBD4DDF8-0F56-480B-8F4A-7AA2426B68E4}" srcOrd="2" destOrd="0" presId="urn:microsoft.com/office/officeart/2018/2/layout/IconVerticalSolidList"/>
    <dgm:cxn modelId="{92A62516-732A-4527-95D9-21BFA2D30511}" type="presParOf" srcId="{70690D63-0C10-4F50-B57A-E4687B7F8CC3}" destId="{CCE81C30-1151-454D-8304-97F1659D7B4D}" srcOrd="3" destOrd="0" presId="urn:microsoft.com/office/officeart/2018/2/layout/IconVerticalSolidList"/>
    <dgm:cxn modelId="{A13CEDA8-9FEC-47AE-BFB9-1D7A73BFDDD3}" type="presParOf" srcId="{6F67D824-3A96-4032-89D6-6135749E04DC}" destId="{289D897D-A54A-40AC-A70A-9D45E53B371F}" srcOrd="1" destOrd="0" presId="urn:microsoft.com/office/officeart/2018/2/layout/IconVerticalSolidList"/>
    <dgm:cxn modelId="{A84DAA94-547B-4B39-AEE9-70C172775030}" type="presParOf" srcId="{6F67D824-3A96-4032-89D6-6135749E04DC}" destId="{EC424D97-6EBF-452E-A56C-A423D67705E0}" srcOrd="2" destOrd="0" presId="urn:microsoft.com/office/officeart/2018/2/layout/IconVerticalSolidList"/>
    <dgm:cxn modelId="{465676AC-9098-42CE-A0D6-F543BA64E4E8}" type="presParOf" srcId="{EC424D97-6EBF-452E-A56C-A423D67705E0}" destId="{833B9F62-4E7A-43BB-A157-CEDCFD966E73}" srcOrd="0" destOrd="0" presId="urn:microsoft.com/office/officeart/2018/2/layout/IconVerticalSolidList"/>
    <dgm:cxn modelId="{16A37884-EC0D-4A43-B369-A7889F5DEED5}" type="presParOf" srcId="{EC424D97-6EBF-452E-A56C-A423D67705E0}" destId="{98C67DB1-A60B-4E53-81F5-3493B00149E2}" srcOrd="1" destOrd="0" presId="urn:microsoft.com/office/officeart/2018/2/layout/IconVerticalSolidList"/>
    <dgm:cxn modelId="{8344525D-8A9B-43A4-A4F8-5711087A03E5}" type="presParOf" srcId="{EC424D97-6EBF-452E-A56C-A423D67705E0}" destId="{2C68DEAF-29E0-44E8-9ADB-4A6055C42765}" srcOrd="2" destOrd="0" presId="urn:microsoft.com/office/officeart/2018/2/layout/IconVerticalSolidList"/>
    <dgm:cxn modelId="{202D7978-5F06-49B8-8637-0BFDCB17ACD2}" type="presParOf" srcId="{EC424D97-6EBF-452E-A56C-A423D67705E0}" destId="{FC357315-FC12-49AC-AFC3-C28B159D020E}" srcOrd="3" destOrd="0" presId="urn:microsoft.com/office/officeart/2018/2/layout/IconVerticalSolidList"/>
    <dgm:cxn modelId="{74039E8F-86F0-4715-95D6-6868A6DBF391}" type="presParOf" srcId="{6F67D824-3A96-4032-89D6-6135749E04DC}" destId="{2B7C225F-FB73-451B-8DB9-98F2486D6D73}" srcOrd="3" destOrd="0" presId="urn:microsoft.com/office/officeart/2018/2/layout/IconVerticalSolidList"/>
    <dgm:cxn modelId="{C5DE9F0E-E337-49BA-B484-6C6267137A29}" type="presParOf" srcId="{6F67D824-3A96-4032-89D6-6135749E04DC}" destId="{EBF57343-071B-4C1B-BC93-08BC27DB5ECA}" srcOrd="4" destOrd="0" presId="urn:microsoft.com/office/officeart/2018/2/layout/IconVerticalSolidList"/>
    <dgm:cxn modelId="{ACD5FB69-4186-415D-828D-9C9C104D0D81}" type="presParOf" srcId="{EBF57343-071B-4C1B-BC93-08BC27DB5ECA}" destId="{FAC1C3F4-07CF-4C00-9990-9B6EFFEAC34E}" srcOrd="0" destOrd="0" presId="urn:microsoft.com/office/officeart/2018/2/layout/IconVerticalSolidList"/>
    <dgm:cxn modelId="{F0717BB7-80E2-4AB8-8AAC-7ACD2F231D19}" type="presParOf" srcId="{EBF57343-071B-4C1B-BC93-08BC27DB5ECA}" destId="{96B11D00-2958-46ED-9A7F-B9C5940B8597}" srcOrd="1" destOrd="0" presId="urn:microsoft.com/office/officeart/2018/2/layout/IconVerticalSolidList"/>
    <dgm:cxn modelId="{10FEC3B5-546C-4581-A67E-6988E36994E0}" type="presParOf" srcId="{EBF57343-071B-4C1B-BC93-08BC27DB5ECA}" destId="{CB1E4310-C30E-4D60-BDF5-93F90C2FF87A}" srcOrd="2" destOrd="0" presId="urn:microsoft.com/office/officeart/2018/2/layout/IconVerticalSolidList"/>
    <dgm:cxn modelId="{A3601E97-BD87-4008-A26C-3C128265E814}" type="presParOf" srcId="{EBF57343-071B-4C1B-BC93-08BC27DB5ECA}" destId="{6C975DF6-FE8B-4386-BBEC-737CE9F3EEB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F377B4C1-A2EA-41C2-A8A0-FA34754B21FE}"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80F20D97-A3D5-4920-8811-0E1604B768ED}">
      <dgm:prSet custT="1"/>
      <dgm:spPr>
        <a:solidFill>
          <a:schemeClr val="bg1">
            <a:lumMod val="95000"/>
          </a:schemeClr>
        </a:solidFill>
        <a:ln w="25400" cap="flat" cmpd="sng" algn="ctr">
          <a:solidFill>
            <a:schemeClr val="bg1">
              <a:lumMod val="95000"/>
            </a:schemeClr>
          </a:solidFill>
          <a:prstDash val="solid"/>
          <a:round/>
          <a:headEnd type="none" w="med" len="med"/>
          <a:tailEnd type="none" w="med" len="med"/>
        </a:ln>
      </dgm:spPr>
      <dgm:t>
        <a:bodyPr/>
        <a:lstStyle/>
        <a:p>
          <a:r>
            <a:rPr lang="en-US" sz="1200" b="0" i="0" dirty="0">
              <a:solidFill>
                <a:schemeClr val="tx1">
                  <a:lumMod val="100000"/>
                </a:schemeClr>
              </a:solidFill>
            </a:rPr>
            <a:t>Amount, expended or received from a Federal award that in the auditor’s judgement 1) is noncompliant or suspected noncompliant with federal statues, regulations, or the terms and conditions of the federal award 2) at the time of the audit lacked adequate documentation to support compliance or 3) appeared unreasonable and did not reflect the actuations a prudent person would take in the circumstances</a:t>
          </a:r>
          <a:endParaRPr lang="en-US" sz="1200" dirty="0">
            <a:solidFill>
              <a:schemeClr val="tx1">
                <a:lumMod val="100000"/>
              </a:schemeClr>
            </a:solidFill>
          </a:endParaRPr>
        </a:p>
      </dgm:t>
    </dgm:pt>
    <dgm:pt modelId="{D91FF850-9CBD-4DE1-8D69-357362A073FD}" type="parTrans" cxnId="{33C2D900-3CE1-4BFC-9085-9CD228A4ABAC}">
      <dgm:prSet/>
      <dgm:spPr/>
      <dgm:t>
        <a:bodyPr/>
        <a:lstStyle/>
        <a:p>
          <a:endParaRPr lang="en-US" sz="1200"/>
        </a:p>
      </dgm:t>
    </dgm:pt>
    <dgm:pt modelId="{5AF35F3E-8E30-48BC-A992-A9D5E4023FFA}" type="sibTrans" cxnId="{33C2D900-3CE1-4BFC-9085-9CD228A4ABAC}">
      <dgm:prSet/>
      <dgm:spPr/>
      <dgm:t>
        <a:bodyPr/>
        <a:lstStyle/>
        <a:p>
          <a:endParaRPr lang="en-US" sz="1200"/>
        </a:p>
      </dgm:t>
    </dgm:pt>
    <dgm:pt modelId="{E492A3A2-FA46-4CD9-86EF-B5051BD9D404}">
      <dgm:prSet custT="1"/>
      <dgm:spPr>
        <a:ln w="25400" cap="flat" cmpd="sng" algn="ctr">
          <a:solidFill>
            <a:srgbClr val="2E334E"/>
          </a:solidFill>
          <a:prstDash val="solid"/>
          <a:round/>
          <a:headEnd type="none" w="med" len="med"/>
          <a:tailEnd type="none" w="med" len="med"/>
        </a:ln>
      </dgm:spPr>
      <dgm:t>
        <a:bodyPr/>
        <a:lstStyle/>
        <a:p>
          <a:pPr rtl="0"/>
          <a:r>
            <a:rPr lang="en-US" sz="1800" b="0" i="0" dirty="0">
              <a:solidFill>
                <a:schemeClr val="bg1">
                  <a:lumMod val="100000"/>
                </a:schemeClr>
              </a:solidFill>
            </a:rPr>
            <a:t>Modified the definition of questioned costs</a:t>
          </a:r>
          <a:endParaRPr lang="en-US" sz="1800" b="0" i="0" dirty="0">
            <a:solidFill>
              <a:schemeClr val="bg1">
                <a:lumMod val="100000"/>
              </a:schemeClr>
            </a:solidFill>
            <a:latin typeface="Calibri"/>
          </a:endParaRPr>
        </a:p>
      </dgm:t>
    </dgm:pt>
    <dgm:pt modelId="{A5077AC5-62D9-4B9D-A749-D87AAE246729}" type="parTrans" cxnId="{FFF03ED3-712C-462C-8AF5-B7D19E907E33}">
      <dgm:prSet/>
      <dgm:spPr/>
      <dgm:t>
        <a:bodyPr/>
        <a:lstStyle/>
        <a:p>
          <a:endParaRPr lang="en-US" sz="1200"/>
        </a:p>
      </dgm:t>
    </dgm:pt>
    <dgm:pt modelId="{EE0F62D6-72E1-47FE-9DBD-43D5214DD5C0}" type="sibTrans" cxnId="{FFF03ED3-712C-462C-8AF5-B7D19E907E33}">
      <dgm:prSet/>
      <dgm:spPr/>
      <dgm:t>
        <a:bodyPr/>
        <a:lstStyle/>
        <a:p>
          <a:endParaRPr lang="en-US" sz="1200"/>
        </a:p>
      </dgm:t>
    </dgm:pt>
    <dgm:pt modelId="{1107CCAA-C093-4A97-ABB8-F6D9C99AA629}">
      <dgm:prSet phldr="0" custT="1"/>
      <dgm:spPr>
        <a:ln w="25400" cap="flat" cmpd="sng" algn="ctr">
          <a:solidFill>
            <a:schemeClr val="bg1">
              <a:lumMod val="100000"/>
            </a:schemeClr>
          </a:solidFill>
          <a:prstDash val="solid"/>
          <a:round/>
          <a:headEnd type="none" w="med" len="med"/>
          <a:tailEnd type="none" w="med" len="med"/>
        </a:ln>
      </dgm:spPr>
      <dgm:t>
        <a:bodyPr/>
        <a:lstStyle/>
        <a:p>
          <a:pPr>
            <a:buFont typeface="Arial" panose="020B0604020202020204" pitchFamily="34" charset="0"/>
            <a:buChar char="•"/>
          </a:pPr>
          <a:r>
            <a:rPr lang="en-US" sz="1800" b="0" i="0" dirty="0">
              <a:solidFill>
                <a:schemeClr val="bg1">
                  <a:lumMod val="100000"/>
                </a:schemeClr>
              </a:solidFill>
            </a:rPr>
            <a:t>When the amount of known questioned costs is “not determinable” or unknown, a description of why the dollar amount was undetermined must be reported.</a:t>
          </a:r>
          <a:endParaRPr lang="en-US" sz="1800" dirty="0">
            <a:solidFill>
              <a:schemeClr val="bg1">
                <a:lumMod val="100000"/>
              </a:schemeClr>
            </a:solidFill>
          </a:endParaRPr>
        </a:p>
      </dgm:t>
    </dgm:pt>
    <dgm:pt modelId="{D4797345-A4FB-41AC-B07D-D5D3601B6E38}" type="parTrans" cxnId="{AE7CC0E7-70C9-4208-AF51-3DEE5199C248}">
      <dgm:prSet/>
      <dgm:spPr/>
      <dgm:t>
        <a:bodyPr/>
        <a:lstStyle/>
        <a:p>
          <a:endParaRPr lang="en-US" sz="1200"/>
        </a:p>
      </dgm:t>
    </dgm:pt>
    <dgm:pt modelId="{376A24C1-7AE0-463C-BE84-BF86AD92CF34}" type="sibTrans" cxnId="{AE7CC0E7-70C9-4208-AF51-3DEE5199C248}">
      <dgm:prSet/>
      <dgm:spPr/>
      <dgm:t>
        <a:bodyPr/>
        <a:lstStyle/>
        <a:p>
          <a:endParaRPr lang="en-US" sz="1200"/>
        </a:p>
      </dgm:t>
    </dgm:pt>
    <dgm:pt modelId="{B0EC30E3-A3B8-4D29-99F7-C8ACEF2984A9}" type="pres">
      <dgm:prSet presAssocID="{F377B4C1-A2EA-41C2-A8A0-FA34754B21FE}" presName="Name0" presStyleCnt="0">
        <dgm:presLayoutVars>
          <dgm:dir/>
          <dgm:animLvl val="lvl"/>
          <dgm:resizeHandles val="exact"/>
        </dgm:presLayoutVars>
      </dgm:prSet>
      <dgm:spPr/>
    </dgm:pt>
    <dgm:pt modelId="{6DC3A391-4775-4057-8632-080B8BFBF8C7}" type="pres">
      <dgm:prSet presAssocID="{1107CCAA-C093-4A97-ABB8-F6D9C99AA629}" presName="boxAndChildren" presStyleCnt="0"/>
      <dgm:spPr/>
    </dgm:pt>
    <dgm:pt modelId="{F91EDD8F-D93F-43A4-9244-8B5A77BE913A}" type="pres">
      <dgm:prSet presAssocID="{1107CCAA-C093-4A97-ABB8-F6D9C99AA629}" presName="parentTextBox" presStyleLbl="node1" presStyleIdx="0" presStyleCnt="2"/>
      <dgm:spPr/>
    </dgm:pt>
    <dgm:pt modelId="{C9E18749-C2B2-460C-AA0D-D0628899EB04}" type="pres">
      <dgm:prSet presAssocID="{EE0F62D6-72E1-47FE-9DBD-43D5214DD5C0}" presName="sp" presStyleCnt="0"/>
      <dgm:spPr/>
    </dgm:pt>
    <dgm:pt modelId="{78DCBD93-7D74-4DBE-B93E-AF6984C83A64}" type="pres">
      <dgm:prSet presAssocID="{E492A3A2-FA46-4CD9-86EF-B5051BD9D404}" presName="arrowAndChildren" presStyleCnt="0"/>
      <dgm:spPr/>
    </dgm:pt>
    <dgm:pt modelId="{40CBEA79-F272-43D9-9DC5-7172BEBA90A7}" type="pres">
      <dgm:prSet presAssocID="{E492A3A2-FA46-4CD9-86EF-B5051BD9D404}" presName="parentTextArrow" presStyleLbl="node1" presStyleIdx="0" presStyleCnt="2"/>
      <dgm:spPr/>
    </dgm:pt>
    <dgm:pt modelId="{F5C31120-704D-4B17-B7C4-2726E8814017}" type="pres">
      <dgm:prSet presAssocID="{E492A3A2-FA46-4CD9-86EF-B5051BD9D404}" presName="arrow" presStyleLbl="node1" presStyleIdx="1" presStyleCnt="2"/>
      <dgm:spPr/>
    </dgm:pt>
    <dgm:pt modelId="{5C225072-AF2A-462C-8D4F-B1948372FC6F}" type="pres">
      <dgm:prSet presAssocID="{E492A3A2-FA46-4CD9-86EF-B5051BD9D404}" presName="descendantArrow" presStyleCnt="0"/>
      <dgm:spPr/>
    </dgm:pt>
    <dgm:pt modelId="{7B2CB57A-3ADD-4D5D-A89E-A8276013803D}" type="pres">
      <dgm:prSet presAssocID="{80F20D97-A3D5-4920-8811-0E1604B768ED}" presName="childTextArrow" presStyleLbl="fgAccFollowNode1" presStyleIdx="0" presStyleCnt="1" custScaleY="123691">
        <dgm:presLayoutVars>
          <dgm:bulletEnabled val="1"/>
        </dgm:presLayoutVars>
      </dgm:prSet>
      <dgm:spPr/>
    </dgm:pt>
  </dgm:ptLst>
  <dgm:cxnLst>
    <dgm:cxn modelId="{33C2D900-3CE1-4BFC-9085-9CD228A4ABAC}" srcId="{E492A3A2-FA46-4CD9-86EF-B5051BD9D404}" destId="{80F20D97-A3D5-4920-8811-0E1604B768ED}" srcOrd="0" destOrd="0" parTransId="{D91FF850-9CBD-4DE1-8D69-357362A073FD}" sibTransId="{5AF35F3E-8E30-48BC-A992-A9D5E4023FFA}"/>
    <dgm:cxn modelId="{00A3D12C-C4F6-485D-B73B-343B02DA6649}" type="presOf" srcId="{E492A3A2-FA46-4CD9-86EF-B5051BD9D404}" destId="{40CBEA79-F272-43D9-9DC5-7172BEBA90A7}" srcOrd="0" destOrd="0" presId="urn:microsoft.com/office/officeart/2005/8/layout/process4"/>
    <dgm:cxn modelId="{FA199E35-429B-4EE5-8EBB-D5035E600C24}" type="presOf" srcId="{F377B4C1-A2EA-41C2-A8A0-FA34754B21FE}" destId="{B0EC30E3-A3B8-4D29-99F7-C8ACEF2984A9}" srcOrd="0" destOrd="0" presId="urn:microsoft.com/office/officeart/2005/8/layout/process4"/>
    <dgm:cxn modelId="{96FC273F-8DD7-429E-B1B7-A2FF69DD4F07}" type="presOf" srcId="{1107CCAA-C093-4A97-ABB8-F6D9C99AA629}" destId="{F91EDD8F-D93F-43A4-9244-8B5A77BE913A}" srcOrd="0" destOrd="0" presId="urn:microsoft.com/office/officeart/2005/8/layout/process4"/>
    <dgm:cxn modelId="{D3E05748-42D4-47CA-9AFF-55998F2DB4D2}" type="presOf" srcId="{80F20D97-A3D5-4920-8811-0E1604B768ED}" destId="{7B2CB57A-3ADD-4D5D-A89E-A8276013803D}" srcOrd="0" destOrd="0" presId="urn:microsoft.com/office/officeart/2005/8/layout/process4"/>
    <dgm:cxn modelId="{A670B692-EB8E-43D4-BBA1-19988C4BBC55}" type="presOf" srcId="{E492A3A2-FA46-4CD9-86EF-B5051BD9D404}" destId="{F5C31120-704D-4B17-B7C4-2726E8814017}" srcOrd="1" destOrd="0" presId="urn:microsoft.com/office/officeart/2005/8/layout/process4"/>
    <dgm:cxn modelId="{FFF03ED3-712C-462C-8AF5-B7D19E907E33}" srcId="{F377B4C1-A2EA-41C2-A8A0-FA34754B21FE}" destId="{E492A3A2-FA46-4CD9-86EF-B5051BD9D404}" srcOrd="0" destOrd="0" parTransId="{A5077AC5-62D9-4B9D-A749-D87AAE246729}" sibTransId="{EE0F62D6-72E1-47FE-9DBD-43D5214DD5C0}"/>
    <dgm:cxn modelId="{AE7CC0E7-70C9-4208-AF51-3DEE5199C248}" srcId="{F377B4C1-A2EA-41C2-A8A0-FA34754B21FE}" destId="{1107CCAA-C093-4A97-ABB8-F6D9C99AA629}" srcOrd="1" destOrd="0" parTransId="{D4797345-A4FB-41AC-B07D-D5D3601B6E38}" sibTransId="{376A24C1-7AE0-463C-BE84-BF86AD92CF34}"/>
    <dgm:cxn modelId="{9B760382-E84D-4892-9EAA-70D9A8435BB9}" type="presParOf" srcId="{B0EC30E3-A3B8-4D29-99F7-C8ACEF2984A9}" destId="{6DC3A391-4775-4057-8632-080B8BFBF8C7}" srcOrd="0" destOrd="0" presId="urn:microsoft.com/office/officeart/2005/8/layout/process4"/>
    <dgm:cxn modelId="{22E383DF-B857-49D9-A7FE-D9B61CCC1642}" type="presParOf" srcId="{6DC3A391-4775-4057-8632-080B8BFBF8C7}" destId="{F91EDD8F-D93F-43A4-9244-8B5A77BE913A}" srcOrd="0" destOrd="0" presId="urn:microsoft.com/office/officeart/2005/8/layout/process4"/>
    <dgm:cxn modelId="{7AE64C8D-6C2E-4400-B519-AB09F517CC0A}" type="presParOf" srcId="{B0EC30E3-A3B8-4D29-99F7-C8ACEF2984A9}" destId="{C9E18749-C2B2-460C-AA0D-D0628899EB04}" srcOrd="1" destOrd="0" presId="urn:microsoft.com/office/officeart/2005/8/layout/process4"/>
    <dgm:cxn modelId="{5691BB12-E084-49A1-8F01-9FCDA7A80493}" type="presParOf" srcId="{B0EC30E3-A3B8-4D29-99F7-C8ACEF2984A9}" destId="{78DCBD93-7D74-4DBE-B93E-AF6984C83A64}" srcOrd="2" destOrd="0" presId="urn:microsoft.com/office/officeart/2005/8/layout/process4"/>
    <dgm:cxn modelId="{8BC85202-D0BF-4C2F-B7B1-9150BA26242E}" type="presParOf" srcId="{78DCBD93-7D74-4DBE-B93E-AF6984C83A64}" destId="{40CBEA79-F272-43D9-9DC5-7172BEBA90A7}" srcOrd="0" destOrd="0" presId="urn:microsoft.com/office/officeart/2005/8/layout/process4"/>
    <dgm:cxn modelId="{BA5A5280-A47C-4313-A20E-E5356F8707C4}" type="presParOf" srcId="{78DCBD93-7D74-4DBE-B93E-AF6984C83A64}" destId="{F5C31120-704D-4B17-B7C4-2726E8814017}" srcOrd="1" destOrd="0" presId="urn:microsoft.com/office/officeart/2005/8/layout/process4"/>
    <dgm:cxn modelId="{D025A8E6-07B4-43F3-8DBE-A081C97467BE}" type="presParOf" srcId="{78DCBD93-7D74-4DBE-B93E-AF6984C83A64}" destId="{5C225072-AF2A-462C-8D4F-B1948372FC6F}" srcOrd="2" destOrd="0" presId="urn:microsoft.com/office/officeart/2005/8/layout/process4"/>
    <dgm:cxn modelId="{053F0D7D-B8FB-4CC1-92A3-D46A65446044}" type="presParOf" srcId="{5C225072-AF2A-462C-8D4F-B1948372FC6F}" destId="{7B2CB57A-3ADD-4D5D-A89E-A8276013803D}"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A9FC2721-483E-4CF5-8667-69C90B7AE217}" type="doc">
      <dgm:prSet loTypeId="urn:microsoft.com/office/officeart/2005/8/layout/hList1" loCatId="list" qsTypeId="urn:microsoft.com/office/officeart/2005/8/quickstyle/simple1" qsCatId="simple" csTypeId="urn:microsoft.com/office/officeart/2005/8/colors/accent2_2" csCatId="accent2" phldr="1"/>
      <dgm:spPr/>
      <dgm:t>
        <a:bodyPr/>
        <a:lstStyle/>
        <a:p>
          <a:endParaRPr lang="en-US"/>
        </a:p>
      </dgm:t>
    </dgm:pt>
    <dgm:pt modelId="{584E7E46-86F8-44A3-8B5E-BDCE05E84AB4}">
      <dgm:prSet custT="1"/>
      <dgm:spPr/>
      <dgm:t>
        <a:bodyPr/>
        <a:lstStyle/>
        <a:p>
          <a:r>
            <a:rPr lang="en-US" sz="2400" dirty="0">
              <a:solidFill>
                <a:schemeClr val="accent1"/>
              </a:solidFill>
            </a:rPr>
            <a:t>200.512 updated to include:</a:t>
          </a:r>
        </a:p>
      </dgm:t>
    </dgm:pt>
    <dgm:pt modelId="{8471CA6C-7015-4EF3-B6DE-39AD1774D970}" type="parTrans" cxnId="{D9F4DD35-AD64-4DB7-BA73-C9205BA5AC68}">
      <dgm:prSet/>
      <dgm:spPr/>
      <dgm:t>
        <a:bodyPr/>
        <a:lstStyle/>
        <a:p>
          <a:endParaRPr lang="en-US"/>
        </a:p>
      </dgm:t>
    </dgm:pt>
    <dgm:pt modelId="{25DC6515-D51C-475C-88D0-CDEF33A8F5DC}" type="sibTrans" cxnId="{D9F4DD35-AD64-4DB7-BA73-C9205BA5AC68}">
      <dgm:prSet/>
      <dgm:spPr/>
      <dgm:t>
        <a:bodyPr/>
        <a:lstStyle/>
        <a:p>
          <a:endParaRPr lang="en-US"/>
        </a:p>
      </dgm:t>
    </dgm:pt>
    <dgm:pt modelId="{6D3981C8-D680-4E88-A3D5-CFD9D7C55513}">
      <dgm:prSet custT="1"/>
      <dgm:spPr/>
      <dgm:t>
        <a:bodyPr/>
        <a:lstStyle/>
        <a:p>
          <a:pPr>
            <a:buClr>
              <a:schemeClr val="accent2">
                <a:lumMod val="100000"/>
              </a:schemeClr>
            </a:buClr>
            <a:buFont typeface="Courier New" panose="02070309020205020404" pitchFamily="49" charset="0"/>
            <a:buNone/>
          </a:pPr>
          <a:r>
            <a:rPr lang="en-US" sz="2000" dirty="0">
              <a:solidFill>
                <a:schemeClr val="accent1"/>
              </a:solidFill>
            </a:rPr>
            <a:t>“The cognizant agency for audit or oversight agency for audit (in the absence of a cognizant agency for audit) may authorize an extension when the nine-month timeframe would place an undue burden on the auditee.” </a:t>
          </a:r>
        </a:p>
      </dgm:t>
    </dgm:pt>
    <dgm:pt modelId="{B48C62B1-4DAA-43FB-B125-17696310E3BE}" type="parTrans" cxnId="{DD295ED8-1838-4B4A-B763-8582B5D3B8E2}">
      <dgm:prSet/>
      <dgm:spPr/>
      <dgm:t>
        <a:bodyPr/>
        <a:lstStyle/>
        <a:p>
          <a:endParaRPr lang="en-US"/>
        </a:p>
      </dgm:t>
    </dgm:pt>
    <dgm:pt modelId="{1E96D1AB-9A88-42C7-9013-334615A7D8C4}" type="sibTrans" cxnId="{DD295ED8-1838-4B4A-B763-8582B5D3B8E2}">
      <dgm:prSet/>
      <dgm:spPr/>
      <dgm:t>
        <a:bodyPr/>
        <a:lstStyle/>
        <a:p>
          <a:endParaRPr lang="en-US"/>
        </a:p>
      </dgm:t>
    </dgm:pt>
    <dgm:pt modelId="{CF7D1BB5-AAFF-4689-A269-6CAF87487029}" type="pres">
      <dgm:prSet presAssocID="{A9FC2721-483E-4CF5-8667-69C90B7AE217}" presName="Name0" presStyleCnt="0">
        <dgm:presLayoutVars>
          <dgm:dir/>
          <dgm:animLvl val="lvl"/>
          <dgm:resizeHandles val="exact"/>
        </dgm:presLayoutVars>
      </dgm:prSet>
      <dgm:spPr/>
    </dgm:pt>
    <dgm:pt modelId="{C43172E6-C6E1-413D-AA04-10AAA51C0213}" type="pres">
      <dgm:prSet presAssocID="{584E7E46-86F8-44A3-8B5E-BDCE05E84AB4}" presName="composite" presStyleCnt="0"/>
      <dgm:spPr/>
    </dgm:pt>
    <dgm:pt modelId="{D1BFDCD4-E093-4AD5-8980-B641DBCAD07A}" type="pres">
      <dgm:prSet presAssocID="{584E7E46-86F8-44A3-8B5E-BDCE05E84AB4}" presName="parTx" presStyleLbl="alignNode1" presStyleIdx="0" presStyleCnt="1" custScaleX="71111">
        <dgm:presLayoutVars>
          <dgm:chMax val="0"/>
          <dgm:chPref val="0"/>
          <dgm:bulletEnabled val="1"/>
        </dgm:presLayoutVars>
      </dgm:prSet>
      <dgm:spPr/>
    </dgm:pt>
    <dgm:pt modelId="{8E276489-57DE-41F7-9A7B-D21BA592B3BC}" type="pres">
      <dgm:prSet presAssocID="{584E7E46-86F8-44A3-8B5E-BDCE05E84AB4}" presName="desTx" presStyleLbl="alignAccFollowNode1" presStyleIdx="0" presStyleCnt="1" custScaleX="71111">
        <dgm:presLayoutVars>
          <dgm:bulletEnabled val="1"/>
        </dgm:presLayoutVars>
      </dgm:prSet>
      <dgm:spPr/>
    </dgm:pt>
  </dgm:ptLst>
  <dgm:cxnLst>
    <dgm:cxn modelId="{D9F4DD35-AD64-4DB7-BA73-C9205BA5AC68}" srcId="{A9FC2721-483E-4CF5-8667-69C90B7AE217}" destId="{584E7E46-86F8-44A3-8B5E-BDCE05E84AB4}" srcOrd="0" destOrd="0" parTransId="{8471CA6C-7015-4EF3-B6DE-39AD1774D970}" sibTransId="{25DC6515-D51C-475C-88D0-CDEF33A8F5DC}"/>
    <dgm:cxn modelId="{3F625E6C-A559-40B3-A5AC-318D9CD883E0}" type="presOf" srcId="{6D3981C8-D680-4E88-A3D5-CFD9D7C55513}" destId="{8E276489-57DE-41F7-9A7B-D21BA592B3BC}" srcOrd="0" destOrd="0" presId="urn:microsoft.com/office/officeart/2005/8/layout/hList1"/>
    <dgm:cxn modelId="{12B715C6-252A-4661-9E88-8A22636E991E}" type="presOf" srcId="{A9FC2721-483E-4CF5-8667-69C90B7AE217}" destId="{CF7D1BB5-AAFF-4689-A269-6CAF87487029}" srcOrd="0" destOrd="0" presId="urn:microsoft.com/office/officeart/2005/8/layout/hList1"/>
    <dgm:cxn modelId="{EA07C6CE-F881-4F2C-AF61-D8B3B8D927E3}" type="presOf" srcId="{584E7E46-86F8-44A3-8B5E-BDCE05E84AB4}" destId="{D1BFDCD4-E093-4AD5-8980-B641DBCAD07A}" srcOrd="0" destOrd="0" presId="urn:microsoft.com/office/officeart/2005/8/layout/hList1"/>
    <dgm:cxn modelId="{DD295ED8-1838-4B4A-B763-8582B5D3B8E2}" srcId="{584E7E46-86F8-44A3-8B5E-BDCE05E84AB4}" destId="{6D3981C8-D680-4E88-A3D5-CFD9D7C55513}" srcOrd="0" destOrd="0" parTransId="{B48C62B1-4DAA-43FB-B125-17696310E3BE}" sibTransId="{1E96D1AB-9A88-42C7-9013-334615A7D8C4}"/>
    <dgm:cxn modelId="{59C8929A-F9AF-43BD-A566-C3A0918936A7}" type="presParOf" srcId="{CF7D1BB5-AAFF-4689-A269-6CAF87487029}" destId="{C43172E6-C6E1-413D-AA04-10AAA51C0213}" srcOrd="0" destOrd="0" presId="urn:microsoft.com/office/officeart/2005/8/layout/hList1"/>
    <dgm:cxn modelId="{7BA95364-C245-4486-8C27-C8230CD31A73}" type="presParOf" srcId="{C43172E6-C6E1-413D-AA04-10AAA51C0213}" destId="{D1BFDCD4-E093-4AD5-8980-B641DBCAD07A}" srcOrd="0" destOrd="0" presId="urn:microsoft.com/office/officeart/2005/8/layout/hList1"/>
    <dgm:cxn modelId="{E3ACDEFC-2156-4412-BFDB-7C0526CF2A79}" type="presParOf" srcId="{C43172E6-C6E1-413D-AA04-10AAA51C0213}" destId="{8E276489-57DE-41F7-9A7B-D21BA592B3BC}"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C2319086-1756-47F4-9675-F3C9423FDAF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4A6371D-C971-4B20-89BB-73E4B2563184}">
      <dgm:prSet custT="1"/>
      <dgm:spPr/>
      <dgm:t>
        <a:bodyPr/>
        <a:lstStyle/>
        <a:p>
          <a:r>
            <a:rPr lang="en-US" sz="1800" dirty="0"/>
            <a:t>Review internal controls and policies</a:t>
          </a:r>
        </a:p>
      </dgm:t>
    </dgm:pt>
    <dgm:pt modelId="{FD7F7AF5-B5BC-4194-9208-0FDFF7F63349}" type="parTrans" cxnId="{D2515CD7-0D82-4C50-916A-355A57BA823B}">
      <dgm:prSet/>
      <dgm:spPr/>
      <dgm:t>
        <a:bodyPr/>
        <a:lstStyle/>
        <a:p>
          <a:endParaRPr lang="en-US" sz="1800"/>
        </a:p>
      </dgm:t>
    </dgm:pt>
    <dgm:pt modelId="{2672AB51-1FBC-4E1B-8C28-B575490A0C34}" type="sibTrans" cxnId="{D2515CD7-0D82-4C50-916A-355A57BA823B}">
      <dgm:prSet/>
      <dgm:spPr/>
      <dgm:t>
        <a:bodyPr/>
        <a:lstStyle/>
        <a:p>
          <a:endParaRPr lang="en-US" sz="1800"/>
        </a:p>
      </dgm:t>
    </dgm:pt>
    <dgm:pt modelId="{32B95D37-DC67-46FB-972C-B6336C15C0DB}">
      <dgm:prSet custT="1"/>
      <dgm:spPr/>
      <dgm:t>
        <a:bodyPr/>
        <a:lstStyle/>
        <a:p>
          <a:r>
            <a:rPr lang="en-US" sz="1800" dirty="0"/>
            <a:t>Understand effective dates and impact on your organization’s grants</a:t>
          </a:r>
        </a:p>
      </dgm:t>
    </dgm:pt>
    <dgm:pt modelId="{372EC668-E05E-4C25-B4C9-F12A2D9B0567}" type="parTrans" cxnId="{6A1663A4-2285-476F-9B2A-A34C2ACDCD3F}">
      <dgm:prSet/>
      <dgm:spPr/>
      <dgm:t>
        <a:bodyPr/>
        <a:lstStyle/>
        <a:p>
          <a:endParaRPr lang="en-US" sz="1800"/>
        </a:p>
      </dgm:t>
    </dgm:pt>
    <dgm:pt modelId="{CE421F36-26BE-41A8-BE96-8AB78947B7E0}" type="sibTrans" cxnId="{6A1663A4-2285-476F-9B2A-A34C2ACDCD3F}">
      <dgm:prSet/>
      <dgm:spPr/>
      <dgm:t>
        <a:bodyPr/>
        <a:lstStyle/>
        <a:p>
          <a:endParaRPr lang="en-US" sz="1800"/>
        </a:p>
      </dgm:t>
    </dgm:pt>
    <dgm:pt modelId="{1F5054AC-34E1-433A-B448-0DAF8D9D03B7}">
      <dgm:prSet custT="1"/>
      <dgm:spPr/>
      <dgm:t>
        <a:bodyPr/>
        <a:lstStyle/>
        <a:p>
          <a:r>
            <a:rPr lang="en-US" sz="1800"/>
            <a:t>Communicate revisions within your organizations as appropriate </a:t>
          </a:r>
        </a:p>
      </dgm:t>
    </dgm:pt>
    <dgm:pt modelId="{38D964E9-8617-494B-84FD-1CFF24778FB8}" type="parTrans" cxnId="{A8644B22-DF2C-4778-8AF0-D7A250962B9E}">
      <dgm:prSet/>
      <dgm:spPr/>
      <dgm:t>
        <a:bodyPr/>
        <a:lstStyle/>
        <a:p>
          <a:endParaRPr lang="en-US" sz="1800"/>
        </a:p>
      </dgm:t>
    </dgm:pt>
    <dgm:pt modelId="{B2644F90-64F5-4544-BC6D-2C0A58126A7C}" type="sibTrans" cxnId="{A8644B22-DF2C-4778-8AF0-D7A250962B9E}">
      <dgm:prSet/>
      <dgm:spPr/>
      <dgm:t>
        <a:bodyPr/>
        <a:lstStyle/>
        <a:p>
          <a:endParaRPr lang="en-US" sz="1800"/>
        </a:p>
      </dgm:t>
    </dgm:pt>
    <dgm:pt modelId="{6AE48198-DA6B-42B6-87BF-3CC9B3195987}">
      <dgm:prSet custT="1"/>
      <dgm:spPr/>
      <dgm:t>
        <a:bodyPr/>
        <a:lstStyle/>
        <a:p>
          <a:r>
            <a:rPr lang="en-US" sz="1800" dirty="0"/>
            <a:t>Assign responsibilities </a:t>
          </a:r>
        </a:p>
      </dgm:t>
    </dgm:pt>
    <dgm:pt modelId="{07E7366F-F2C5-4468-AEC4-572D2E706D8F}" type="parTrans" cxnId="{A7B8BE15-19EC-468C-AB18-37FB42D5F0CE}">
      <dgm:prSet/>
      <dgm:spPr/>
      <dgm:t>
        <a:bodyPr/>
        <a:lstStyle/>
        <a:p>
          <a:endParaRPr lang="en-US" sz="1800"/>
        </a:p>
      </dgm:t>
    </dgm:pt>
    <dgm:pt modelId="{256E045D-762E-4103-8600-4052FC621B01}" type="sibTrans" cxnId="{A7B8BE15-19EC-468C-AB18-37FB42D5F0CE}">
      <dgm:prSet/>
      <dgm:spPr/>
      <dgm:t>
        <a:bodyPr/>
        <a:lstStyle/>
        <a:p>
          <a:endParaRPr lang="en-US" sz="1800"/>
        </a:p>
      </dgm:t>
    </dgm:pt>
    <dgm:pt modelId="{0BBEB770-A04E-416B-9042-71D8E0458AAF}">
      <dgm:prSet custT="1"/>
      <dgm:spPr/>
      <dgm:t>
        <a:bodyPr/>
        <a:lstStyle/>
        <a:p>
          <a:r>
            <a:rPr lang="en-US" sz="1800" dirty="0"/>
            <a:t>Connect with your auditor</a:t>
          </a:r>
        </a:p>
      </dgm:t>
    </dgm:pt>
    <dgm:pt modelId="{CF5BB294-7CBB-4BAA-BC4F-6BD07F00424C}" type="parTrans" cxnId="{226A3979-CC3C-4BA2-B27C-683D7E2DF3D1}">
      <dgm:prSet/>
      <dgm:spPr/>
      <dgm:t>
        <a:bodyPr/>
        <a:lstStyle/>
        <a:p>
          <a:endParaRPr lang="en-US" sz="1800"/>
        </a:p>
      </dgm:t>
    </dgm:pt>
    <dgm:pt modelId="{73ECF946-401B-41DC-A71E-87656888622C}" type="sibTrans" cxnId="{226A3979-CC3C-4BA2-B27C-683D7E2DF3D1}">
      <dgm:prSet/>
      <dgm:spPr/>
      <dgm:t>
        <a:bodyPr/>
        <a:lstStyle/>
        <a:p>
          <a:endParaRPr lang="en-US" sz="1800"/>
        </a:p>
      </dgm:t>
    </dgm:pt>
    <dgm:pt modelId="{B5091A52-3736-443E-9882-C0852B6A8ECE}" type="pres">
      <dgm:prSet presAssocID="{C2319086-1756-47F4-9675-F3C9423FDAFC}" presName="diagram" presStyleCnt="0">
        <dgm:presLayoutVars>
          <dgm:dir/>
          <dgm:resizeHandles val="exact"/>
        </dgm:presLayoutVars>
      </dgm:prSet>
      <dgm:spPr/>
    </dgm:pt>
    <dgm:pt modelId="{D0D03418-5FAC-40C8-8A28-B8213E7E466A}" type="pres">
      <dgm:prSet presAssocID="{D4A6371D-C971-4B20-89BB-73E4B2563184}" presName="node" presStyleLbl="node1" presStyleIdx="0" presStyleCnt="5">
        <dgm:presLayoutVars>
          <dgm:bulletEnabled val="1"/>
        </dgm:presLayoutVars>
      </dgm:prSet>
      <dgm:spPr/>
    </dgm:pt>
    <dgm:pt modelId="{63246472-A18D-412C-8A20-6DEE415763DE}" type="pres">
      <dgm:prSet presAssocID="{2672AB51-1FBC-4E1B-8C28-B575490A0C34}" presName="sibTrans" presStyleCnt="0"/>
      <dgm:spPr/>
    </dgm:pt>
    <dgm:pt modelId="{B95389A8-E2F5-48F0-8ED7-49C99476BE3C}" type="pres">
      <dgm:prSet presAssocID="{32B95D37-DC67-46FB-972C-B6336C15C0DB}" presName="node" presStyleLbl="node1" presStyleIdx="1" presStyleCnt="5">
        <dgm:presLayoutVars>
          <dgm:bulletEnabled val="1"/>
        </dgm:presLayoutVars>
      </dgm:prSet>
      <dgm:spPr/>
    </dgm:pt>
    <dgm:pt modelId="{1AD29D0E-3E5A-42FE-BCB5-AEDDC39CCA6E}" type="pres">
      <dgm:prSet presAssocID="{CE421F36-26BE-41A8-BE96-8AB78947B7E0}" presName="sibTrans" presStyleCnt="0"/>
      <dgm:spPr/>
    </dgm:pt>
    <dgm:pt modelId="{157576CA-10EE-4991-8170-FEDEA67E538D}" type="pres">
      <dgm:prSet presAssocID="{1F5054AC-34E1-433A-B448-0DAF8D9D03B7}" presName="node" presStyleLbl="node1" presStyleIdx="2" presStyleCnt="5">
        <dgm:presLayoutVars>
          <dgm:bulletEnabled val="1"/>
        </dgm:presLayoutVars>
      </dgm:prSet>
      <dgm:spPr/>
    </dgm:pt>
    <dgm:pt modelId="{70FDFE73-7FB7-4962-8278-3ADF5272EE36}" type="pres">
      <dgm:prSet presAssocID="{B2644F90-64F5-4544-BC6D-2C0A58126A7C}" presName="sibTrans" presStyleCnt="0"/>
      <dgm:spPr/>
    </dgm:pt>
    <dgm:pt modelId="{16212BDA-0E31-4BE6-8DDE-53598D576E11}" type="pres">
      <dgm:prSet presAssocID="{6AE48198-DA6B-42B6-87BF-3CC9B3195987}" presName="node" presStyleLbl="node1" presStyleIdx="3" presStyleCnt="5">
        <dgm:presLayoutVars>
          <dgm:bulletEnabled val="1"/>
        </dgm:presLayoutVars>
      </dgm:prSet>
      <dgm:spPr/>
    </dgm:pt>
    <dgm:pt modelId="{E1FB9E17-E11D-4517-9B2C-C8EF346AAB9E}" type="pres">
      <dgm:prSet presAssocID="{256E045D-762E-4103-8600-4052FC621B01}" presName="sibTrans" presStyleCnt="0"/>
      <dgm:spPr/>
    </dgm:pt>
    <dgm:pt modelId="{F927ECCA-1FFA-42CC-AE03-54CFB0C128AF}" type="pres">
      <dgm:prSet presAssocID="{0BBEB770-A04E-416B-9042-71D8E0458AAF}" presName="node" presStyleLbl="node1" presStyleIdx="4" presStyleCnt="5">
        <dgm:presLayoutVars>
          <dgm:bulletEnabled val="1"/>
        </dgm:presLayoutVars>
      </dgm:prSet>
      <dgm:spPr/>
    </dgm:pt>
  </dgm:ptLst>
  <dgm:cxnLst>
    <dgm:cxn modelId="{5D5C4901-9A35-4656-80BD-6316AF815052}" type="presOf" srcId="{D4A6371D-C971-4B20-89BB-73E4B2563184}" destId="{D0D03418-5FAC-40C8-8A28-B8213E7E466A}" srcOrd="0" destOrd="0" presId="urn:microsoft.com/office/officeart/2005/8/layout/default"/>
    <dgm:cxn modelId="{A7B8BE15-19EC-468C-AB18-37FB42D5F0CE}" srcId="{C2319086-1756-47F4-9675-F3C9423FDAFC}" destId="{6AE48198-DA6B-42B6-87BF-3CC9B3195987}" srcOrd="3" destOrd="0" parTransId="{07E7366F-F2C5-4468-AEC4-572D2E706D8F}" sibTransId="{256E045D-762E-4103-8600-4052FC621B01}"/>
    <dgm:cxn modelId="{A8644B22-DF2C-4778-8AF0-D7A250962B9E}" srcId="{C2319086-1756-47F4-9675-F3C9423FDAFC}" destId="{1F5054AC-34E1-433A-B448-0DAF8D9D03B7}" srcOrd="2" destOrd="0" parTransId="{38D964E9-8617-494B-84FD-1CFF24778FB8}" sibTransId="{B2644F90-64F5-4544-BC6D-2C0A58126A7C}"/>
    <dgm:cxn modelId="{E3296969-923A-44C8-88F3-C94656868C7E}" type="presOf" srcId="{1F5054AC-34E1-433A-B448-0DAF8D9D03B7}" destId="{157576CA-10EE-4991-8170-FEDEA67E538D}" srcOrd="0" destOrd="0" presId="urn:microsoft.com/office/officeart/2005/8/layout/default"/>
    <dgm:cxn modelId="{226A3979-CC3C-4BA2-B27C-683D7E2DF3D1}" srcId="{C2319086-1756-47F4-9675-F3C9423FDAFC}" destId="{0BBEB770-A04E-416B-9042-71D8E0458AAF}" srcOrd="4" destOrd="0" parTransId="{CF5BB294-7CBB-4BAA-BC4F-6BD07F00424C}" sibTransId="{73ECF946-401B-41DC-A71E-87656888622C}"/>
    <dgm:cxn modelId="{379E8B8F-78F0-43EE-9503-19D636DE0A4A}" type="presOf" srcId="{C2319086-1756-47F4-9675-F3C9423FDAFC}" destId="{B5091A52-3736-443E-9882-C0852B6A8ECE}" srcOrd="0" destOrd="0" presId="urn:microsoft.com/office/officeart/2005/8/layout/default"/>
    <dgm:cxn modelId="{6A1663A4-2285-476F-9B2A-A34C2ACDCD3F}" srcId="{C2319086-1756-47F4-9675-F3C9423FDAFC}" destId="{32B95D37-DC67-46FB-972C-B6336C15C0DB}" srcOrd="1" destOrd="0" parTransId="{372EC668-E05E-4C25-B4C9-F12A2D9B0567}" sibTransId="{CE421F36-26BE-41A8-BE96-8AB78947B7E0}"/>
    <dgm:cxn modelId="{685E3DA9-82E1-442B-9D0A-945EB214F837}" type="presOf" srcId="{32B95D37-DC67-46FB-972C-B6336C15C0DB}" destId="{B95389A8-E2F5-48F0-8ED7-49C99476BE3C}" srcOrd="0" destOrd="0" presId="urn:microsoft.com/office/officeart/2005/8/layout/default"/>
    <dgm:cxn modelId="{310F21B1-D2BE-4409-A394-56F1B5C0D9C5}" type="presOf" srcId="{0BBEB770-A04E-416B-9042-71D8E0458AAF}" destId="{F927ECCA-1FFA-42CC-AE03-54CFB0C128AF}" srcOrd="0" destOrd="0" presId="urn:microsoft.com/office/officeart/2005/8/layout/default"/>
    <dgm:cxn modelId="{D2515CD7-0D82-4C50-916A-355A57BA823B}" srcId="{C2319086-1756-47F4-9675-F3C9423FDAFC}" destId="{D4A6371D-C971-4B20-89BB-73E4B2563184}" srcOrd="0" destOrd="0" parTransId="{FD7F7AF5-B5BC-4194-9208-0FDFF7F63349}" sibTransId="{2672AB51-1FBC-4E1B-8C28-B575490A0C34}"/>
    <dgm:cxn modelId="{DFB61ADF-7C91-4340-AD90-DA37056225AA}" type="presOf" srcId="{6AE48198-DA6B-42B6-87BF-3CC9B3195987}" destId="{16212BDA-0E31-4BE6-8DDE-53598D576E11}" srcOrd="0" destOrd="0" presId="urn:microsoft.com/office/officeart/2005/8/layout/default"/>
    <dgm:cxn modelId="{83F74AE3-8C4D-4A1C-B685-C278C28F7B36}" type="presParOf" srcId="{B5091A52-3736-443E-9882-C0852B6A8ECE}" destId="{D0D03418-5FAC-40C8-8A28-B8213E7E466A}" srcOrd="0" destOrd="0" presId="urn:microsoft.com/office/officeart/2005/8/layout/default"/>
    <dgm:cxn modelId="{6FFF24F4-7868-4772-B074-946293E00EE8}" type="presParOf" srcId="{B5091A52-3736-443E-9882-C0852B6A8ECE}" destId="{63246472-A18D-412C-8A20-6DEE415763DE}" srcOrd="1" destOrd="0" presId="urn:microsoft.com/office/officeart/2005/8/layout/default"/>
    <dgm:cxn modelId="{B809AAF1-E14C-4B43-8C40-D45820319CB9}" type="presParOf" srcId="{B5091A52-3736-443E-9882-C0852B6A8ECE}" destId="{B95389A8-E2F5-48F0-8ED7-49C99476BE3C}" srcOrd="2" destOrd="0" presId="urn:microsoft.com/office/officeart/2005/8/layout/default"/>
    <dgm:cxn modelId="{076CC374-6889-428D-8048-D0B85B4DF55F}" type="presParOf" srcId="{B5091A52-3736-443E-9882-C0852B6A8ECE}" destId="{1AD29D0E-3E5A-42FE-BCB5-AEDDC39CCA6E}" srcOrd="3" destOrd="0" presId="urn:microsoft.com/office/officeart/2005/8/layout/default"/>
    <dgm:cxn modelId="{E7EB46A8-15F7-4EAB-A712-F70C5A99F5D7}" type="presParOf" srcId="{B5091A52-3736-443E-9882-C0852B6A8ECE}" destId="{157576CA-10EE-4991-8170-FEDEA67E538D}" srcOrd="4" destOrd="0" presId="urn:microsoft.com/office/officeart/2005/8/layout/default"/>
    <dgm:cxn modelId="{385F6FE2-8385-40AA-91AC-49A6B1A7249F}" type="presParOf" srcId="{B5091A52-3736-443E-9882-C0852B6A8ECE}" destId="{70FDFE73-7FB7-4962-8278-3ADF5272EE36}" srcOrd="5" destOrd="0" presId="urn:microsoft.com/office/officeart/2005/8/layout/default"/>
    <dgm:cxn modelId="{34A81929-1FE6-4D0A-82D5-8C6044177693}" type="presParOf" srcId="{B5091A52-3736-443E-9882-C0852B6A8ECE}" destId="{16212BDA-0E31-4BE6-8DDE-53598D576E11}" srcOrd="6" destOrd="0" presId="urn:microsoft.com/office/officeart/2005/8/layout/default"/>
    <dgm:cxn modelId="{853C0501-C8A8-459F-8274-31CE9DB97353}" type="presParOf" srcId="{B5091A52-3736-443E-9882-C0852B6A8ECE}" destId="{E1FB9E17-E11D-4517-9B2C-C8EF346AAB9E}" srcOrd="7" destOrd="0" presId="urn:microsoft.com/office/officeart/2005/8/layout/default"/>
    <dgm:cxn modelId="{7EA1DB04-A86C-430D-9A2E-8BCB5E0F9940}" type="presParOf" srcId="{B5091A52-3736-443E-9882-C0852B6A8ECE}" destId="{F927ECCA-1FFA-42CC-AE03-54CFB0C128AF}"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3B028AE-FD21-402A-996F-840EA1079118}" type="doc">
      <dgm:prSet loTypeId="urn:microsoft.com/office/officeart/2005/8/layout/process4" loCatId="process" qsTypeId="urn:microsoft.com/office/officeart/2005/8/quickstyle/simple5" qsCatId="simple" csTypeId="urn:microsoft.com/office/officeart/2005/8/colors/accent1_2" csCatId="accent1" phldr="1"/>
      <dgm:spPr/>
      <dgm:t>
        <a:bodyPr/>
        <a:lstStyle/>
        <a:p>
          <a:endParaRPr lang="en-US"/>
        </a:p>
      </dgm:t>
    </dgm:pt>
    <dgm:pt modelId="{1F17E88B-90D9-45B0-ACB9-F08783C688F5}">
      <dgm:prSet/>
      <dgm:spPr/>
      <dgm:t>
        <a:bodyPr/>
        <a:lstStyle/>
        <a:p>
          <a:pPr rtl="0"/>
          <a:r>
            <a:rPr lang="en-US" dirty="0"/>
            <a:t>Effective grant compliance relies on having:</a:t>
          </a:r>
        </a:p>
      </dgm:t>
    </dgm:pt>
    <dgm:pt modelId="{27571211-A4E8-40D9-B6F7-A0CE567B5702}" type="parTrans" cxnId="{8A842009-7D0B-4F4C-9285-90208E140E0C}">
      <dgm:prSet/>
      <dgm:spPr/>
      <dgm:t>
        <a:bodyPr/>
        <a:lstStyle/>
        <a:p>
          <a:endParaRPr lang="en-US"/>
        </a:p>
      </dgm:t>
    </dgm:pt>
    <dgm:pt modelId="{9B7626E9-062F-4638-BDEA-E556D1D9A2EC}" type="sibTrans" cxnId="{8A842009-7D0B-4F4C-9285-90208E140E0C}">
      <dgm:prSet/>
      <dgm:spPr/>
      <dgm:t>
        <a:bodyPr/>
        <a:lstStyle/>
        <a:p>
          <a:endParaRPr lang="en-US"/>
        </a:p>
      </dgm:t>
    </dgm:pt>
    <dgm:pt modelId="{73283692-0688-48E5-A681-01AF79071E14}">
      <dgm:prSet/>
      <dgm:spPr/>
      <dgm:t>
        <a:bodyPr/>
        <a:lstStyle/>
        <a:p>
          <a:pPr rtl="0"/>
          <a:r>
            <a:rPr lang="en-US" dirty="0"/>
            <a:t>An in-depth understanding of the grant requirements</a:t>
          </a:r>
        </a:p>
      </dgm:t>
    </dgm:pt>
    <dgm:pt modelId="{74385787-5AE4-4D6E-B89E-950457BD1911}" type="parTrans" cxnId="{E1553087-7D0C-44CE-91B1-477854031152}">
      <dgm:prSet/>
      <dgm:spPr/>
      <dgm:t>
        <a:bodyPr/>
        <a:lstStyle/>
        <a:p>
          <a:endParaRPr lang="en-US"/>
        </a:p>
      </dgm:t>
    </dgm:pt>
    <dgm:pt modelId="{69117565-3346-4603-AA2B-4A5F608E3716}" type="sibTrans" cxnId="{E1553087-7D0C-44CE-91B1-477854031152}">
      <dgm:prSet/>
      <dgm:spPr/>
      <dgm:t>
        <a:bodyPr/>
        <a:lstStyle/>
        <a:p>
          <a:endParaRPr lang="en-US"/>
        </a:p>
      </dgm:t>
    </dgm:pt>
    <dgm:pt modelId="{DAC57416-8F89-493C-8FCF-5E56CB6ACA13}">
      <dgm:prSet/>
      <dgm:spPr/>
      <dgm:t>
        <a:bodyPr/>
        <a:lstStyle/>
        <a:p>
          <a:pPr rtl="0"/>
          <a:r>
            <a:rPr lang="en-US" dirty="0"/>
            <a:t>Proper policies and procedures in place</a:t>
          </a:r>
        </a:p>
      </dgm:t>
    </dgm:pt>
    <dgm:pt modelId="{5CC9EC81-1AD2-4539-8509-3D04D5BC523C}" type="parTrans" cxnId="{0BA6B5B2-6655-43A5-B13A-DE028029CAB8}">
      <dgm:prSet/>
      <dgm:spPr/>
      <dgm:t>
        <a:bodyPr/>
        <a:lstStyle/>
        <a:p>
          <a:endParaRPr lang="en-US"/>
        </a:p>
      </dgm:t>
    </dgm:pt>
    <dgm:pt modelId="{CDE7FBF2-D85A-470F-856E-64606D36E703}" type="sibTrans" cxnId="{0BA6B5B2-6655-43A5-B13A-DE028029CAB8}">
      <dgm:prSet/>
      <dgm:spPr/>
      <dgm:t>
        <a:bodyPr/>
        <a:lstStyle/>
        <a:p>
          <a:endParaRPr lang="en-US"/>
        </a:p>
      </dgm:t>
    </dgm:pt>
    <dgm:pt modelId="{383ED9B9-AD5C-48FC-9356-18A41CC4551F}">
      <dgm:prSet/>
      <dgm:spPr/>
      <dgm:t>
        <a:bodyPr/>
        <a:lstStyle/>
        <a:p>
          <a:pPr rtl="0"/>
          <a:r>
            <a:rPr lang="en-US" dirty="0"/>
            <a:t>Strong internal controls</a:t>
          </a:r>
        </a:p>
      </dgm:t>
    </dgm:pt>
    <dgm:pt modelId="{0F2E6B1C-ED94-49FC-9CEC-C6703E109C94}" type="parTrans" cxnId="{F66CC992-7386-4C7D-BC40-EB023E4C8A2D}">
      <dgm:prSet/>
      <dgm:spPr/>
      <dgm:t>
        <a:bodyPr/>
        <a:lstStyle/>
        <a:p>
          <a:endParaRPr lang="en-US"/>
        </a:p>
      </dgm:t>
    </dgm:pt>
    <dgm:pt modelId="{BC1FFCAA-2215-4D2F-9582-6CF96FA5FD3C}" type="sibTrans" cxnId="{F66CC992-7386-4C7D-BC40-EB023E4C8A2D}">
      <dgm:prSet/>
      <dgm:spPr/>
      <dgm:t>
        <a:bodyPr/>
        <a:lstStyle/>
        <a:p>
          <a:endParaRPr lang="en-US"/>
        </a:p>
      </dgm:t>
    </dgm:pt>
    <dgm:pt modelId="{2DE45F4B-4D7F-4800-B8C3-A74973959FA0}">
      <dgm:prSet/>
      <dgm:spPr/>
      <dgm:t>
        <a:bodyPr/>
        <a:lstStyle/>
        <a:p>
          <a:pPr rtl="0"/>
          <a:r>
            <a:rPr lang="en-US" dirty="0"/>
            <a:t>Resources and personnel</a:t>
          </a:r>
        </a:p>
      </dgm:t>
    </dgm:pt>
    <dgm:pt modelId="{D64CC8C0-08DB-4E6B-8D6C-6A489B20B0FA}" type="parTrans" cxnId="{682C77CB-45C5-4765-A13B-1F85A5C843AC}">
      <dgm:prSet/>
      <dgm:spPr/>
      <dgm:t>
        <a:bodyPr/>
        <a:lstStyle/>
        <a:p>
          <a:endParaRPr lang="en-US"/>
        </a:p>
      </dgm:t>
    </dgm:pt>
    <dgm:pt modelId="{7CB48E46-D118-4949-8A99-6C2E9AAFF313}" type="sibTrans" cxnId="{682C77CB-45C5-4765-A13B-1F85A5C843AC}">
      <dgm:prSet/>
      <dgm:spPr/>
      <dgm:t>
        <a:bodyPr/>
        <a:lstStyle/>
        <a:p>
          <a:endParaRPr lang="en-US"/>
        </a:p>
      </dgm:t>
    </dgm:pt>
    <dgm:pt modelId="{E97F4609-8F26-4F85-80A1-EF5EA491E224}" type="pres">
      <dgm:prSet presAssocID="{33B028AE-FD21-402A-996F-840EA1079118}" presName="Name0" presStyleCnt="0">
        <dgm:presLayoutVars>
          <dgm:dir/>
          <dgm:animLvl val="lvl"/>
          <dgm:resizeHandles val="exact"/>
        </dgm:presLayoutVars>
      </dgm:prSet>
      <dgm:spPr/>
    </dgm:pt>
    <dgm:pt modelId="{BA5DE4E6-BE0E-450A-8C4E-CA4339E340A3}" type="pres">
      <dgm:prSet presAssocID="{1F17E88B-90D9-45B0-ACB9-F08783C688F5}" presName="boxAndChildren" presStyleCnt="0"/>
      <dgm:spPr/>
    </dgm:pt>
    <dgm:pt modelId="{2CB20009-7DA5-4B78-A351-5476F545C079}" type="pres">
      <dgm:prSet presAssocID="{1F17E88B-90D9-45B0-ACB9-F08783C688F5}" presName="parentTextBox" presStyleLbl="node1" presStyleIdx="0" presStyleCnt="1"/>
      <dgm:spPr/>
    </dgm:pt>
    <dgm:pt modelId="{D76A037D-41D3-447A-931C-8FC228641803}" type="pres">
      <dgm:prSet presAssocID="{1F17E88B-90D9-45B0-ACB9-F08783C688F5}" presName="entireBox" presStyleLbl="node1" presStyleIdx="0" presStyleCnt="1"/>
      <dgm:spPr/>
    </dgm:pt>
    <dgm:pt modelId="{503D167D-3AB4-46F7-B881-6E121553510A}" type="pres">
      <dgm:prSet presAssocID="{1F17E88B-90D9-45B0-ACB9-F08783C688F5}" presName="descendantBox" presStyleCnt="0"/>
      <dgm:spPr/>
    </dgm:pt>
    <dgm:pt modelId="{BD9400A1-FB9F-4ABC-B9D9-12828B709ABB}" type="pres">
      <dgm:prSet presAssocID="{73283692-0688-48E5-A681-01AF79071E14}" presName="childTextBox" presStyleLbl="fgAccFollowNode1" presStyleIdx="0" presStyleCnt="4">
        <dgm:presLayoutVars>
          <dgm:bulletEnabled val="1"/>
        </dgm:presLayoutVars>
      </dgm:prSet>
      <dgm:spPr/>
    </dgm:pt>
    <dgm:pt modelId="{6B57F2FB-54AD-4C7A-81DC-10CD752321BF}" type="pres">
      <dgm:prSet presAssocID="{DAC57416-8F89-493C-8FCF-5E56CB6ACA13}" presName="childTextBox" presStyleLbl="fgAccFollowNode1" presStyleIdx="1" presStyleCnt="4">
        <dgm:presLayoutVars>
          <dgm:bulletEnabled val="1"/>
        </dgm:presLayoutVars>
      </dgm:prSet>
      <dgm:spPr/>
    </dgm:pt>
    <dgm:pt modelId="{802058A2-AEC6-412C-A6D7-81702473BBE5}" type="pres">
      <dgm:prSet presAssocID="{383ED9B9-AD5C-48FC-9356-18A41CC4551F}" presName="childTextBox" presStyleLbl="fgAccFollowNode1" presStyleIdx="2" presStyleCnt="4">
        <dgm:presLayoutVars>
          <dgm:bulletEnabled val="1"/>
        </dgm:presLayoutVars>
      </dgm:prSet>
      <dgm:spPr/>
    </dgm:pt>
    <dgm:pt modelId="{D091BC5C-FC71-481A-8FF5-AB04F2B04826}" type="pres">
      <dgm:prSet presAssocID="{2DE45F4B-4D7F-4800-B8C3-A74973959FA0}" presName="childTextBox" presStyleLbl="fgAccFollowNode1" presStyleIdx="3" presStyleCnt="4">
        <dgm:presLayoutVars>
          <dgm:bulletEnabled val="1"/>
        </dgm:presLayoutVars>
      </dgm:prSet>
      <dgm:spPr/>
    </dgm:pt>
  </dgm:ptLst>
  <dgm:cxnLst>
    <dgm:cxn modelId="{8A842009-7D0B-4F4C-9285-90208E140E0C}" srcId="{33B028AE-FD21-402A-996F-840EA1079118}" destId="{1F17E88B-90D9-45B0-ACB9-F08783C688F5}" srcOrd="0" destOrd="0" parTransId="{27571211-A4E8-40D9-B6F7-A0CE567B5702}" sibTransId="{9B7626E9-062F-4638-BDEA-E556D1D9A2EC}"/>
    <dgm:cxn modelId="{AF79800E-DC99-49B0-8056-D55CE986D8DC}" type="presOf" srcId="{DAC57416-8F89-493C-8FCF-5E56CB6ACA13}" destId="{6B57F2FB-54AD-4C7A-81DC-10CD752321BF}" srcOrd="0" destOrd="0" presId="urn:microsoft.com/office/officeart/2005/8/layout/process4"/>
    <dgm:cxn modelId="{D2BC4F2B-9DC7-49C7-9FE9-0C1EE7F0BCFA}" type="presOf" srcId="{1F17E88B-90D9-45B0-ACB9-F08783C688F5}" destId="{2CB20009-7DA5-4B78-A351-5476F545C079}" srcOrd="0" destOrd="0" presId="urn:microsoft.com/office/officeart/2005/8/layout/process4"/>
    <dgm:cxn modelId="{8D08DC44-7E3E-4887-8E65-CE9F95CECBCD}" type="presOf" srcId="{1F17E88B-90D9-45B0-ACB9-F08783C688F5}" destId="{D76A037D-41D3-447A-931C-8FC228641803}" srcOrd="1" destOrd="0" presId="urn:microsoft.com/office/officeart/2005/8/layout/process4"/>
    <dgm:cxn modelId="{E1553087-7D0C-44CE-91B1-477854031152}" srcId="{1F17E88B-90D9-45B0-ACB9-F08783C688F5}" destId="{73283692-0688-48E5-A681-01AF79071E14}" srcOrd="0" destOrd="0" parTransId="{74385787-5AE4-4D6E-B89E-950457BD1911}" sibTransId="{69117565-3346-4603-AA2B-4A5F608E3716}"/>
    <dgm:cxn modelId="{F66CC992-7386-4C7D-BC40-EB023E4C8A2D}" srcId="{1F17E88B-90D9-45B0-ACB9-F08783C688F5}" destId="{383ED9B9-AD5C-48FC-9356-18A41CC4551F}" srcOrd="2" destOrd="0" parTransId="{0F2E6B1C-ED94-49FC-9CEC-C6703E109C94}" sibTransId="{BC1FFCAA-2215-4D2F-9582-6CF96FA5FD3C}"/>
    <dgm:cxn modelId="{C74D91A0-F413-4B10-AA37-47302C85ED05}" type="presOf" srcId="{383ED9B9-AD5C-48FC-9356-18A41CC4551F}" destId="{802058A2-AEC6-412C-A6D7-81702473BBE5}" srcOrd="0" destOrd="0" presId="urn:microsoft.com/office/officeart/2005/8/layout/process4"/>
    <dgm:cxn modelId="{661CA5A3-3CDA-408B-95B8-55321A2DFD66}" type="presOf" srcId="{2DE45F4B-4D7F-4800-B8C3-A74973959FA0}" destId="{D091BC5C-FC71-481A-8FF5-AB04F2B04826}" srcOrd="0" destOrd="0" presId="urn:microsoft.com/office/officeart/2005/8/layout/process4"/>
    <dgm:cxn modelId="{439159AD-3018-4F72-98BD-519F6085E9B5}" type="presOf" srcId="{73283692-0688-48E5-A681-01AF79071E14}" destId="{BD9400A1-FB9F-4ABC-B9D9-12828B709ABB}" srcOrd="0" destOrd="0" presId="urn:microsoft.com/office/officeart/2005/8/layout/process4"/>
    <dgm:cxn modelId="{0BA6B5B2-6655-43A5-B13A-DE028029CAB8}" srcId="{1F17E88B-90D9-45B0-ACB9-F08783C688F5}" destId="{DAC57416-8F89-493C-8FCF-5E56CB6ACA13}" srcOrd="1" destOrd="0" parTransId="{5CC9EC81-1AD2-4539-8509-3D04D5BC523C}" sibTransId="{CDE7FBF2-D85A-470F-856E-64606D36E703}"/>
    <dgm:cxn modelId="{682C77CB-45C5-4765-A13B-1F85A5C843AC}" srcId="{1F17E88B-90D9-45B0-ACB9-F08783C688F5}" destId="{2DE45F4B-4D7F-4800-B8C3-A74973959FA0}" srcOrd="3" destOrd="0" parTransId="{D64CC8C0-08DB-4E6B-8D6C-6A489B20B0FA}" sibTransId="{7CB48E46-D118-4949-8A99-6C2E9AAFF313}"/>
    <dgm:cxn modelId="{8FDB68E4-B566-47A6-B43A-59172EE9B0AD}" type="presOf" srcId="{33B028AE-FD21-402A-996F-840EA1079118}" destId="{E97F4609-8F26-4F85-80A1-EF5EA491E224}" srcOrd="0" destOrd="0" presId="urn:microsoft.com/office/officeart/2005/8/layout/process4"/>
    <dgm:cxn modelId="{75BFBCC7-4C9C-4654-8329-009D3D6B3CB0}" type="presParOf" srcId="{E97F4609-8F26-4F85-80A1-EF5EA491E224}" destId="{BA5DE4E6-BE0E-450A-8C4E-CA4339E340A3}" srcOrd="0" destOrd="0" presId="urn:microsoft.com/office/officeart/2005/8/layout/process4"/>
    <dgm:cxn modelId="{BF16A277-1EC0-4CC8-8F1C-528A63FD9EE0}" type="presParOf" srcId="{BA5DE4E6-BE0E-450A-8C4E-CA4339E340A3}" destId="{2CB20009-7DA5-4B78-A351-5476F545C079}" srcOrd="0" destOrd="0" presId="urn:microsoft.com/office/officeart/2005/8/layout/process4"/>
    <dgm:cxn modelId="{059AC332-635F-4CD5-B4C0-D1A7DCFF98DE}" type="presParOf" srcId="{BA5DE4E6-BE0E-450A-8C4E-CA4339E340A3}" destId="{D76A037D-41D3-447A-931C-8FC228641803}" srcOrd="1" destOrd="0" presId="urn:microsoft.com/office/officeart/2005/8/layout/process4"/>
    <dgm:cxn modelId="{5933F7F5-0FBF-40C4-ACDD-9DA68E575DA1}" type="presParOf" srcId="{BA5DE4E6-BE0E-450A-8C4E-CA4339E340A3}" destId="{503D167D-3AB4-46F7-B881-6E121553510A}" srcOrd="2" destOrd="0" presId="urn:microsoft.com/office/officeart/2005/8/layout/process4"/>
    <dgm:cxn modelId="{05725359-6EC2-46E0-9EE1-DA655C8840E3}" type="presParOf" srcId="{503D167D-3AB4-46F7-B881-6E121553510A}" destId="{BD9400A1-FB9F-4ABC-B9D9-12828B709ABB}" srcOrd="0" destOrd="0" presId="urn:microsoft.com/office/officeart/2005/8/layout/process4"/>
    <dgm:cxn modelId="{FA57CE14-AF0B-435B-A037-94D9E2E06BA0}" type="presParOf" srcId="{503D167D-3AB4-46F7-B881-6E121553510A}" destId="{6B57F2FB-54AD-4C7A-81DC-10CD752321BF}" srcOrd="1" destOrd="0" presId="urn:microsoft.com/office/officeart/2005/8/layout/process4"/>
    <dgm:cxn modelId="{3A873E46-5339-4066-A3E7-79E8E829BF89}" type="presParOf" srcId="{503D167D-3AB4-46F7-B881-6E121553510A}" destId="{802058A2-AEC6-412C-A6D7-81702473BBE5}" srcOrd="2" destOrd="0" presId="urn:microsoft.com/office/officeart/2005/8/layout/process4"/>
    <dgm:cxn modelId="{870E79B7-7CD9-481A-BD4E-B85272E12357}" type="presParOf" srcId="{503D167D-3AB4-46F7-B881-6E121553510A}" destId="{D091BC5C-FC71-481A-8FF5-AB04F2B04826}" srcOrd="3"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7838D7C-56F4-4B26-8B78-F48545D5601B}" type="doc">
      <dgm:prSet loTypeId="urn:microsoft.com/office/officeart/2005/8/layout/radial1" loCatId="relationship" qsTypeId="urn:microsoft.com/office/officeart/2005/8/quickstyle/simple1" qsCatId="simple" csTypeId="urn:microsoft.com/office/officeart/2005/8/colors/accent0_2" csCatId="mainScheme" phldr="1"/>
      <dgm:spPr/>
      <dgm:t>
        <a:bodyPr/>
        <a:lstStyle/>
        <a:p>
          <a:endParaRPr lang="en-US"/>
        </a:p>
      </dgm:t>
    </dgm:pt>
    <dgm:pt modelId="{25907FE3-73B2-4C3B-997F-20138F1116BC}">
      <dgm:prSet custT="1"/>
      <dgm:spPr>
        <a:solidFill>
          <a:schemeClr val="accent2"/>
        </a:solidFill>
        <a:ln>
          <a:solidFill>
            <a:schemeClr val="accent2"/>
          </a:solidFill>
        </a:ln>
      </dgm:spPr>
      <dgm:t>
        <a:bodyPr/>
        <a:lstStyle/>
        <a:p>
          <a:pPr rtl="0"/>
          <a:r>
            <a:rPr lang="en-US" sz="1000" b="1" dirty="0"/>
            <a:t>Responsibility</a:t>
          </a:r>
        </a:p>
      </dgm:t>
    </dgm:pt>
    <dgm:pt modelId="{B4DFDF18-1137-45FF-A5B5-B26979459B21}" type="parTrans" cxnId="{51C713FA-DEF3-45B4-99CD-030197E723E7}">
      <dgm:prSet/>
      <dgm:spPr/>
      <dgm:t>
        <a:bodyPr/>
        <a:lstStyle/>
        <a:p>
          <a:endParaRPr lang="en-US"/>
        </a:p>
      </dgm:t>
    </dgm:pt>
    <dgm:pt modelId="{8FC202DA-2573-4F7D-BD65-463E8F22AD34}" type="sibTrans" cxnId="{51C713FA-DEF3-45B4-99CD-030197E723E7}">
      <dgm:prSet/>
      <dgm:spPr/>
      <dgm:t>
        <a:bodyPr/>
        <a:lstStyle/>
        <a:p>
          <a:endParaRPr lang="en-US"/>
        </a:p>
      </dgm:t>
    </dgm:pt>
    <dgm:pt modelId="{AB04B31B-00A3-4BFE-8DCD-8A08F845CAD3}">
      <dgm:prSet/>
      <dgm:spPr>
        <a:ln>
          <a:solidFill>
            <a:schemeClr val="accent2"/>
          </a:solidFill>
        </a:ln>
      </dgm:spPr>
      <dgm:t>
        <a:bodyPr/>
        <a:lstStyle/>
        <a:p>
          <a:pPr rtl="0"/>
          <a:r>
            <a:rPr lang="en-US" dirty="0"/>
            <a:t>Finance</a:t>
          </a:r>
        </a:p>
      </dgm:t>
    </dgm:pt>
    <dgm:pt modelId="{46906C1D-120E-48CF-A09D-310BB3047AF9}" type="parTrans" cxnId="{BA7F712C-F3B4-4346-B4DD-08A80A5892D7}">
      <dgm:prSet>
        <dgm:style>
          <a:lnRef idx="2">
            <a:schemeClr val="accent2"/>
          </a:lnRef>
          <a:fillRef idx="0">
            <a:schemeClr val="accent2"/>
          </a:fillRef>
          <a:effectRef idx="1">
            <a:schemeClr val="accent2"/>
          </a:effectRef>
          <a:fontRef idx="minor">
            <a:schemeClr val="tx1"/>
          </a:fontRef>
        </dgm:style>
      </dgm:prSet>
      <dgm:spPr/>
      <dgm:t>
        <a:bodyPr/>
        <a:lstStyle/>
        <a:p>
          <a:endParaRPr lang="en-US" dirty="0"/>
        </a:p>
      </dgm:t>
    </dgm:pt>
    <dgm:pt modelId="{C4143A4F-E0BD-4B38-BE8A-3EF26A4197E8}" type="sibTrans" cxnId="{BA7F712C-F3B4-4346-B4DD-08A80A5892D7}">
      <dgm:prSet/>
      <dgm:spPr/>
      <dgm:t>
        <a:bodyPr/>
        <a:lstStyle/>
        <a:p>
          <a:endParaRPr lang="en-US"/>
        </a:p>
      </dgm:t>
    </dgm:pt>
    <dgm:pt modelId="{D5E170A4-36AF-430C-A5CE-A984888A1DF4}">
      <dgm:prSet/>
      <dgm:spPr>
        <a:ln>
          <a:solidFill>
            <a:schemeClr val="accent2"/>
          </a:solidFill>
        </a:ln>
      </dgm:spPr>
      <dgm:t>
        <a:bodyPr/>
        <a:lstStyle/>
        <a:p>
          <a:pPr rtl="0"/>
          <a:r>
            <a:rPr lang="en-US" dirty="0"/>
            <a:t>Executive</a:t>
          </a:r>
        </a:p>
      </dgm:t>
    </dgm:pt>
    <dgm:pt modelId="{1042B145-791C-474F-A713-81834E64616A}" type="parTrans" cxnId="{18060436-E2FF-4815-BDE6-B268FE2F185F}">
      <dgm:prSet>
        <dgm:style>
          <a:lnRef idx="2">
            <a:schemeClr val="accent2"/>
          </a:lnRef>
          <a:fillRef idx="0">
            <a:schemeClr val="accent2"/>
          </a:fillRef>
          <a:effectRef idx="1">
            <a:schemeClr val="accent2"/>
          </a:effectRef>
          <a:fontRef idx="minor">
            <a:schemeClr val="tx1"/>
          </a:fontRef>
        </dgm:style>
      </dgm:prSet>
      <dgm:spPr/>
      <dgm:t>
        <a:bodyPr/>
        <a:lstStyle/>
        <a:p>
          <a:endParaRPr lang="en-US" dirty="0"/>
        </a:p>
      </dgm:t>
    </dgm:pt>
    <dgm:pt modelId="{158E9541-ABE5-48EA-88B4-2B72B20AF4DE}" type="sibTrans" cxnId="{18060436-E2FF-4815-BDE6-B268FE2F185F}">
      <dgm:prSet/>
      <dgm:spPr/>
      <dgm:t>
        <a:bodyPr/>
        <a:lstStyle/>
        <a:p>
          <a:endParaRPr lang="en-US"/>
        </a:p>
      </dgm:t>
    </dgm:pt>
    <dgm:pt modelId="{B48ECD54-56DB-4972-9360-AF8F0BFC3F5A}">
      <dgm:prSet/>
      <dgm:spPr>
        <a:ln>
          <a:solidFill>
            <a:srgbClr val="7DD2D3"/>
          </a:solidFill>
        </a:ln>
      </dgm:spPr>
      <dgm:t>
        <a:bodyPr/>
        <a:lstStyle/>
        <a:p>
          <a:pPr rtl="0"/>
          <a:r>
            <a:rPr lang="en-US" dirty="0"/>
            <a:t>Contract/ Legal</a:t>
          </a:r>
        </a:p>
      </dgm:t>
    </dgm:pt>
    <dgm:pt modelId="{790296FF-CBAA-4CD8-A7A6-EEC5CAA18A77}" type="parTrans" cxnId="{3F14875C-F9D9-4CCD-9E41-674DA210CD6C}">
      <dgm:prSet>
        <dgm:style>
          <a:lnRef idx="2">
            <a:schemeClr val="accent2"/>
          </a:lnRef>
          <a:fillRef idx="0">
            <a:schemeClr val="accent2"/>
          </a:fillRef>
          <a:effectRef idx="1">
            <a:schemeClr val="accent2"/>
          </a:effectRef>
          <a:fontRef idx="minor">
            <a:schemeClr val="tx1"/>
          </a:fontRef>
        </dgm:style>
      </dgm:prSet>
      <dgm:spPr/>
      <dgm:t>
        <a:bodyPr/>
        <a:lstStyle/>
        <a:p>
          <a:endParaRPr lang="en-US" dirty="0"/>
        </a:p>
      </dgm:t>
    </dgm:pt>
    <dgm:pt modelId="{23314803-DB4B-4C47-A26A-F6B24C4AD916}" type="sibTrans" cxnId="{3F14875C-F9D9-4CCD-9E41-674DA210CD6C}">
      <dgm:prSet/>
      <dgm:spPr/>
      <dgm:t>
        <a:bodyPr/>
        <a:lstStyle/>
        <a:p>
          <a:endParaRPr lang="en-US"/>
        </a:p>
      </dgm:t>
    </dgm:pt>
    <dgm:pt modelId="{CAFC1D75-92AA-4680-A8D0-B1F751C5B586}">
      <dgm:prSet/>
      <dgm:spPr>
        <a:ln>
          <a:solidFill>
            <a:schemeClr val="accent2"/>
          </a:solidFill>
        </a:ln>
      </dgm:spPr>
      <dgm:t>
        <a:bodyPr/>
        <a:lstStyle/>
        <a:p>
          <a:pPr rtl="0"/>
          <a:r>
            <a:rPr lang="en-US" dirty="0"/>
            <a:t>Program Personnel</a:t>
          </a:r>
        </a:p>
      </dgm:t>
    </dgm:pt>
    <dgm:pt modelId="{386F27A0-4EAB-4449-AAE8-00F6D1E52AF2}" type="parTrans" cxnId="{122A85C6-922E-4D4C-9ED9-711CDD3A378C}">
      <dgm:prSet>
        <dgm:style>
          <a:lnRef idx="2">
            <a:schemeClr val="accent2"/>
          </a:lnRef>
          <a:fillRef idx="0">
            <a:schemeClr val="accent2"/>
          </a:fillRef>
          <a:effectRef idx="1">
            <a:schemeClr val="accent2"/>
          </a:effectRef>
          <a:fontRef idx="minor">
            <a:schemeClr val="tx1"/>
          </a:fontRef>
        </dgm:style>
      </dgm:prSet>
      <dgm:spPr/>
      <dgm:t>
        <a:bodyPr/>
        <a:lstStyle/>
        <a:p>
          <a:endParaRPr lang="en-US" dirty="0"/>
        </a:p>
      </dgm:t>
    </dgm:pt>
    <dgm:pt modelId="{701DF1E7-D0C6-48B1-A00B-6C70D9CA4CF8}" type="sibTrans" cxnId="{122A85C6-922E-4D4C-9ED9-711CDD3A378C}">
      <dgm:prSet/>
      <dgm:spPr/>
      <dgm:t>
        <a:bodyPr/>
        <a:lstStyle/>
        <a:p>
          <a:endParaRPr lang="en-US"/>
        </a:p>
      </dgm:t>
    </dgm:pt>
    <dgm:pt modelId="{DE11F16D-E5C1-4B8E-B97E-AD36C4435B0A}">
      <dgm:prSet/>
      <dgm:spPr>
        <a:ln>
          <a:solidFill>
            <a:schemeClr val="accent2"/>
          </a:solidFill>
        </a:ln>
      </dgm:spPr>
      <dgm:t>
        <a:bodyPr/>
        <a:lstStyle/>
        <a:p>
          <a:pPr rtl="0"/>
          <a:r>
            <a:rPr lang="en-US" dirty="0"/>
            <a:t>Procurement</a:t>
          </a:r>
        </a:p>
      </dgm:t>
    </dgm:pt>
    <dgm:pt modelId="{E73E02D6-58C4-4536-920F-C4AF2713EA1A}" type="parTrans" cxnId="{43C7866E-061B-4163-A69F-E8E7833C23B0}">
      <dgm:prSet>
        <dgm:style>
          <a:lnRef idx="2">
            <a:schemeClr val="accent2"/>
          </a:lnRef>
          <a:fillRef idx="0">
            <a:schemeClr val="accent2"/>
          </a:fillRef>
          <a:effectRef idx="1">
            <a:schemeClr val="accent2"/>
          </a:effectRef>
          <a:fontRef idx="minor">
            <a:schemeClr val="tx1"/>
          </a:fontRef>
        </dgm:style>
      </dgm:prSet>
      <dgm:spPr/>
      <dgm:t>
        <a:bodyPr/>
        <a:lstStyle/>
        <a:p>
          <a:endParaRPr lang="en-US" dirty="0"/>
        </a:p>
      </dgm:t>
    </dgm:pt>
    <dgm:pt modelId="{DEC5256A-F7D0-44C7-A9A9-052802FAF5E4}" type="sibTrans" cxnId="{43C7866E-061B-4163-A69F-E8E7833C23B0}">
      <dgm:prSet/>
      <dgm:spPr/>
      <dgm:t>
        <a:bodyPr/>
        <a:lstStyle/>
        <a:p>
          <a:endParaRPr lang="en-US"/>
        </a:p>
      </dgm:t>
    </dgm:pt>
    <dgm:pt modelId="{9DEC3C6F-6A37-49A6-AF15-2679714532A7}" type="pres">
      <dgm:prSet presAssocID="{27838D7C-56F4-4B26-8B78-F48545D5601B}" presName="cycle" presStyleCnt="0">
        <dgm:presLayoutVars>
          <dgm:chMax val="1"/>
          <dgm:dir/>
          <dgm:animLvl val="ctr"/>
          <dgm:resizeHandles val="exact"/>
        </dgm:presLayoutVars>
      </dgm:prSet>
      <dgm:spPr/>
    </dgm:pt>
    <dgm:pt modelId="{946EE4C7-0620-4665-87D0-BCE1C99B481C}" type="pres">
      <dgm:prSet presAssocID="{25907FE3-73B2-4C3B-997F-20138F1116BC}" presName="centerShape" presStyleLbl="node0" presStyleIdx="0" presStyleCnt="1"/>
      <dgm:spPr/>
    </dgm:pt>
    <dgm:pt modelId="{B6B5115D-C6B3-4A5B-84EA-25389CC47E09}" type="pres">
      <dgm:prSet presAssocID="{46906C1D-120E-48CF-A09D-310BB3047AF9}" presName="Name9" presStyleLbl="parChTrans1D2" presStyleIdx="0" presStyleCnt="5"/>
      <dgm:spPr/>
    </dgm:pt>
    <dgm:pt modelId="{31998F66-DE6A-4FFA-A890-810692EAD15F}" type="pres">
      <dgm:prSet presAssocID="{46906C1D-120E-48CF-A09D-310BB3047AF9}" presName="connTx" presStyleLbl="parChTrans1D2" presStyleIdx="0" presStyleCnt="5"/>
      <dgm:spPr/>
    </dgm:pt>
    <dgm:pt modelId="{B9CC7E35-3B7B-414D-A2CE-56854E744A5B}" type="pres">
      <dgm:prSet presAssocID="{AB04B31B-00A3-4BFE-8DCD-8A08F845CAD3}" presName="node" presStyleLbl="node1" presStyleIdx="0" presStyleCnt="5">
        <dgm:presLayoutVars>
          <dgm:bulletEnabled val="1"/>
        </dgm:presLayoutVars>
      </dgm:prSet>
      <dgm:spPr/>
    </dgm:pt>
    <dgm:pt modelId="{39211C42-7D5E-47A0-92FE-58750AF19586}" type="pres">
      <dgm:prSet presAssocID="{1042B145-791C-474F-A713-81834E64616A}" presName="Name9" presStyleLbl="parChTrans1D2" presStyleIdx="1" presStyleCnt="5"/>
      <dgm:spPr/>
    </dgm:pt>
    <dgm:pt modelId="{0645F380-8644-47D4-8DC2-646A63850B5E}" type="pres">
      <dgm:prSet presAssocID="{1042B145-791C-474F-A713-81834E64616A}" presName="connTx" presStyleLbl="parChTrans1D2" presStyleIdx="1" presStyleCnt="5"/>
      <dgm:spPr/>
    </dgm:pt>
    <dgm:pt modelId="{9409ACC2-E9DC-46A9-8B36-55EF977E94BD}" type="pres">
      <dgm:prSet presAssocID="{D5E170A4-36AF-430C-A5CE-A984888A1DF4}" presName="node" presStyleLbl="node1" presStyleIdx="1" presStyleCnt="5">
        <dgm:presLayoutVars>
          <dgm:bulletEnabled val="1"/>
        </dgm:presLayoutVars>
      </dgm:prSet>
      <dgm:spPr/>
    </dgm:pt>
    <dgm:pt modelId="{531EF799-899B-4011-9790-13514878EDAE}" type="pres">
      <dgm:prSet presAssocID="{790296FF-CBAA-4CD8-A7A6-EEC5CAA18A77}" presName="Name9" presStyleLbl="parChTrans1D2" presStyleIdx="2" presStyleCnt="5"/>
      <dgm:spPr/>
    </dgm:pt>
    <dgm:pt modelId="{4D60A4EC-AA7C-43C8-8A3F-7DD358BBD6E9}" type="pres">
      <dgm:prSet presAssocID="{790296FF-CBAA-4CD8-A7A6-EEC5CAA18A77}" presName="connTx" presStyleLbl="parChTrans1D2" presStyleIdx="2" presStyleCnt="5"/>
      <dgm:spPr/>
    </dgm:pt>
    <dgm:pt modelId="{F4660AFF-CA58-4A88-8219-908EF6BD69CA}" type="pres">
      <dgm:prSet presAssocID="{B48ECD54-56DB-4972-9360-AF8F0BFC3F5A}" presName="node" presStyleLbl="node1" presStyleIdx="2" presStyleCnt="5">
        <dgm:presLayoutVars>
          <dgm:bulletEnabled val="1"/>
        </dgm:presLayoutVars>
      </dgm:prSet>
      <dgm:spPr/>
    </dgm:pt>
    <dgm:pt modelId="{D3DE3798-5B11-45AE-B2DE-01D01EB956C6}" type="pres">
      <dgm:prSet presAssocID="{386F27A0-4EAB-4449-AAE8-00F6D1E52AF2}" presName="Name9" presStyleLbl="parChTrans1D2" presStyleIdx="3" presStyleCnt="5"/>
      <dgm:spPr/>
    </dgm:pt>
    <dgm:pt modelId="{C50CC19F-BACF-4B6C-B214-258A96BF2705}" type="pres">
      <dgm:prSet presAssocID="{386F27A0-4EAB-4449-AAE8-00F6D1E52AF2}" presName="connTx" presStyleLbl="parChTrans1D2" presStyleIdx="3" presStyleCnt="5"/>
      <dgm:spPr/>
    </dgm:pt>
    <dgm:pt modelId="{0CA8D129-5134-44A6-90CC-E3DEC919665B}" type="pres">
      <dgm:prSet presAssocID="{CAFC1D75-92AA-4680-A8D0-B1F751C5B586}" presName="node" presStyleLbl="node1" presStyleIdx="3" presStyleCnt="5">
        <dgm:presLayoutVars>
          <dgm:bulletEnabled val="1"/>
        </dgm:presLayoutVars>
      </dgm:prSet>
      <dgm:spPr/>
    </dgm:pt>
    <dgm:pt modelId="{F3944A3C-87FE-483D-A494-1A8E2391E0FC}" type="pres">
      <dgm:prSet presAssocID="{E73E02D6-58C4-4536-920F-C4AF2713EA1A}" presName="Name9" presStyleLbl="parChTrans1D2" presStyleIdx="4" presStyleCnt="5"/>
      <dgm:spPr/>
    </dgm:pt>
    <dgm:pt modelId="{DD94E621-548F-4A87-B4B5-EF5EAD9C1083}" type="pres">
      <dgm:prSet presAssocID="{E73E02D6-58C4-4536-920F-C4AF2713EA1A}" presName="connTx" presStyleLbl="parChTrans1D2" presStyleIdx="4" presStyleCnt="5"/>
      <dgm:spPr/>
    </dgm:pt>
    <dgm:pt modelId="{73B9D95E-4C7B-4DA7-BB90-EC808E3D4702}" type="pres">
      <dgm:prSet presAssocID="{DE11F16D-E5C1-4B8E-B97E-AD36C4435B0A}" presName="node" presStyleLbl="node1" presStyleIdx="4" presStyleCnt="5">
        <dgm:presLayoutVars>
          <dgm:bulletEnabled val="1"/>
        </dgm:presLayoutVars>
      </dgm:prSet>
      <dgm:spPr/>
    </dgm:pt>
  </dgm:ptLst>
  <dgm:cxnLst>
    <dgm:cxn modelId="{4563910A-8103-455D-B442-EBE8D7F4BEDC}" type="presOf" srcId="{1042B145-791C-474F-A713-81834E64616A}" destId="{39211C42-7D5E-47A0-92FE-58750AF19586}" srcOrd="0" destOrd="0" presId="urn:microsoft.com/office/officeart/2005/8/layout/radial1"/>
    <dgm:cxn modelId="{4591B314-1574-4D92-A0F1-C9A9666E57E4}" type="presOf" srcId="{D5E170A4-36AF-430C-A5CE-A984888A1DF4}" destId="{9409ACC2-E9DC-46A9-8B36-55EF977E94BD}" srcOrd="0" destOrd="0" presId="urn:microsoft.com/office/officeart/2005/8/layout/radial1"/>
    <dgm:cxn modelId="{BA7F712C-F3B4-4346-B4DD-08A80A5892D7}" srcId="{25907FE3-73B2-4C3B-997F-20138F1116BC}" destId="{AB04B31B-00A3-4BFE-8DCD-8A08F845CAD3}" srcOrd="0" destOrd="0" parTransId="{46906C1D-120E-48CF-A09D-310BB3047AF9}" sibTransId="{C4143A4F-E0BD-4B38-BE8A-3EF26A4197E8}"/>
    <dgm:cxn modelId="{C6E5FA35-4FF7-4BFA-A24C-378093BB334A}" type="presOf" srcId="{386F27A0-4EAB-4449-AAE8-00F6D1E52AF2}" destId="{D3DE3798-5B11-45AE-B2DE-01D01EB956C6}" srcOrd="0" destOrd="0" presId="urn:microsoft.com/office/officeart/2005/8/layout/radial1"/>
    <dgm:cxn modelId="{18060436-E2FF-4815-BDE6-B268FE2F185F}" srcId="{25907FE3-73B2-4C3B-997F-20138F1116BC}" destId="{D5E170A4-36AF-430C-A5CE-A984888A1DF4}" srcOrd="1" destOrd="0" parTransId="{1042B145-791C-474F-A713-81834E64616A}" sibTransId="{158E9541-ABE5-48EA-88B4-2B72B20AF4DE}"/>
    <dgm:cxn modelId="{D0543339-565E-4369-AF6B-A4FAB003D69A}" type="presOf" srcId="{46906C1D-120E-48CF-A09D-310BB3047AF9}" destId="{31998F66-DE6A-4FFA-A890-810692EAD15F}" srcOrd="1" destOrd="0" presId="urn:microsoft.com/office/officeart/2005/8/layout/radial1"/>
    <dgm:cxn modelId="{6006873D-521F-457B-9958-2B8C940FAD63}" type="presOf" srcId="{46906C1D-120E-48CF-A09D-310BB3047AF9}" destId="{B6B5115D-C6B3-4A5B-84EA-25389CC47E09}" srcOrd="0" destOrd="0" presId="urn:microsoft.com/office/officeart/2005/8/layout/radial1"/>
    <dgm:cxn modelId="{3F14875C-F9D9-4CCD-9E41-674DA210CD6C}" srcId="{25907FE3-73B2-4C3B-997F-20138F1116BC}" destId="{B48ECD54-56DB-4972-9360-AF8F0BFC3F5A}" srcOrd="2" destOrd="0" parTransId="{790296FF-CBAA-4CD8-A7A6-EEC5CAA18A77}" sibTransId="{23314803-DB4B-4C47-A26A-F6B24C4AD916}"/>
    <dgm:cxn modelId="{5F33515E-7B6E-40D9-841D-D60A72D76EFB}" type="presOf" srcId="{E73E02D6-58C4-4536-920F-C4AF2713EA1A}" destId="{F3944A3C-87FE-483D-A494-1A8E2391E0FC}" srcOrd="0" destOrd="0" presId="urn:microsoft.com/office/officeart/2005/8/layout/radial1"/>
    <dgm:cxn modelId="{DF50F461-0924-4356-946C-0585D82F5170}" type="presOf" srcId="{386F27A0-4EAB-4449-AAE8-00F6D1E52AF2}" destId="{C50CC19F-BACF-4B6C-B214-258A96BF2705}" srcOrd="1" destOrd="0" presId="urn:microsoft.com/office/officeart/2005/8/layout/radial1"/>
    <dgm:cxn modelId="{45E81A65-54FB-43F2-A134-BDCC75094950}" type="presOf" srcId="{AB04B31B-00A3-4BFE-8DCD-8A08F845CAD3}" destId="{B9CC7E35-3B7B-414D-A2CE-56854E744A5B}" srcOrd="0" destOrd="0" presId="urn:microsoft.com/office/officeart/2005/8/layout/radial1"/>
    <dgm:cxn modelId="{C787674A-B5BA-4AE5-A5AA-DB7748E19A5E}" type="presOf" srcId="{DE11F16D-E5C1-4B8E-B97E-AD36C4435B0A}" destId="{73B9D95E-4C7B-4DA7-BB90-EC808E3D4702}" srcOrd="0" destOrd="0" presId="urn:microsoft.com/office/officeart/2005/8/layout/radial1"/>
    <dgm:cxn modelId="{43C7866E-061B-4163-A69F-E8E7833C23B0}" srcId="{25907FE3-73B2-4C3B-997F-20138F1116BC}" destId="{DE11F16D-E5C1-4B8E-B97E-AD36C4435B0A}" srcOrd="4" destOrd="0" parTransId="{E73E02D6-58C4-4536-920F-C4AF2713EA1A}" sibTransId="{DEC5256A-F7D0-44C7-A9A9-052802FAF5E4}"/>
    <dgm:cxn modelId="{A512666F-FF98-441C-8CDF-D060DA7482A0}" type="presOf" srcId="{790296FF-CBAA-4CD8-A7A6-EEC5CAA18A77}" destId="{531EF799-899B-4011-9790-13514878EDAE}" srcOrd="0" destOrd="0" presId="urn:microsoft.com/office/officeart/2005/8/layout/radial1"/>
    <dgm:cxn modelId="{9C2CCE56-75A6-40D6-85B8-461E1BA19799}" type="presOf" srcId="{25907FE3-73B2-4C3B-997F-20138F1116BC}" destId="{946EE4C7-0620-4665-87D0-BCE1C99B481C}" srcOrd="0" destOrd="0" presId="urn:microsoft.com/office/officeart/2005/8/layout/radial1"/>
    <dgm:cxn modelId="{4366547F-974C-4C1B-AD3E-6559C6815817}" type="presOf" srcId="{1042B145-791C-474F-A713-81834E64616A}" destId="{0645F380-8644-47D4-8DC2-646A63850B5E}" srcOrd="1" destOrd="0" presId="urn:microsoft.com/office/officeart/2005/8/layout/radial1"/>
    <dgm:cxn modelId="{1F75A77F-5B48-4D47-970A-27BE3FD54101}" type="presOf" srcId="{27838D7C-56F4-4B26-8B78-F48545D5601B}" destId="{9DEC3C6F-6A37-49A6-AF15-2679714532A7}" srcOrd="0" destOrd="0" presId="urn:microsoft.com/office/officeart/2005/8/layout/radial1"/>
    <dgm:cxn modelId="{79089A88-E162-4F76-8D61-5B4AF6613835}" type="presOf" srcId="{E73E02D6-58C4-4536-920F-C4AF2713EA1A}" destId="{DD94E621-548F-4A87-B4B5-EF5EAD9C1083}" srcOrd="1" destOrd="0" presId="urn:microsoft.com/office/officeart/2005/8/layout/radial1"/>
    <dgm:cxn modelId="{389ACB9C-8D30-41B6-926E-780CB23901F7}" type="presOf" srcId="{B48ECD54-56DB-4972-9360-AF8F0BFC3F5A}" destId="{F4660AFF-CA58-4A88-8219-908EF6BD69CA}" srcOrd="0" destOrd="0" presId="urn:microsoft.com/office/officeart/2005/8/layout/radial1"/>
    <dgm:cxn modelId="{122A85C6-922E-4D4C-9ED9-711CDD3A378C}" srcId="{25907FE3-73B2-4C3B-997F-20138F1116BC}" destId="{CAFC1D75-92AA-4680-A8D0-B1F751C5B586}" srcOrd="3" destOrd="0" parTransId="{386F27A0-4EAB-4449-AAE8-00F6D1E52AF2}" sibTransId="{701DF1E7-D0C6-48B1-A00B-6C70D9CA4CF8}"/>
    <dgm:cxn modelId="{37A285DA-7D56-44F9-9217-BA38853F31C5}" type="presOf" srcId="{CAFC1D75-92AA-4680-A8D0-B1F751C5B586}" destId="{0CA8D129-5134-44A6-90CC-E3DEC919665B}" srcOrd="0" destOrd="0" presId="urn:microsoft.com/office/officeart/2005/8/layout/radial1"/>
    <dgm:cxn modelId="{171CC6E4-EF28-475A-A323-42FE452AE8B4}" type="presOf" srcId="{790296FF-CBAA-4CD8-A7A6-EEC5CAA18A77}" destId="{4D60A4EC-AA7C-43C8-8A3F-7DD358BBD6E9}" srcOrd="1" destOrd="0" presId="urn:microsoft.com/office/officeart/2005/8/layout/radial1"/>
    <dgm:cxn modelId="{51C713FA-DEF3-45B4-99CD-030197E723E7}" srcId="{27838D7C-56F4-4B26-8B78-F48545D5601B}" destId="{25907FE3-73B2-4C3B-997F-20138F1116BC}" srcOrd="0" destOrd="0" parTransId="{B4DFDF18-1137-45FF-A5B5-B26979459B21}" sibTransId="{8FC202DA-2573-4F7D-BD65-463E8F22AD34}"/>
    <dgm:cxn modelId="{3EE03A42-73A2-450E-936A-CBCB26578FDD}" type="presParOf" srcId="{9DEC3C6F-6A37-49A6-AF15-2679714532A7}" destId="{946EE4C7-0620-4665-87D0-BCE1C99B481C}" srcOrd="0" destOrd="0" presId="urn:microsoft.com/office/officeart/2005/8/layout/radial1"/>
    <dgm:cxn modelId="{1BD892C5-F72B-484C-8BED-EB7285674E1B}" type="presParOf" srcId="{9DEC3C6F-6A37-49A6-AF15-2679714532A7}" destId="{B6B5115D-C6B3-4A5B-84EA-25389CC47E09}" srcOrd="1" destOrd="0" presId="urn:microsoft.com/office/officeart/2005/8/layout/radial1"/>
    <dgm:cxn modelId="{7FA2FCF8-4258-43A1-BC23-0A275B0AFE39}" type="presParOf" srcId="{B6B5115D-C6B3-4A5B-84EA-25389CC47E09}" destId="{31998F66-DE6A-4FFA-A890-810692EAD15F}" srcOrd="0" destOrd="0" presId="urn:microsoft.com/office/officeart/2005/8/layout/radial1"/>
    <dgm:cxn modelId="{7A0BE4F0-4B65-4CED-ADDE-BBA7DF8E6328}" type="presParOf" srcId="{9DEC3C6F-6A37-49A6-AF15-2679714532A7}" destId="{B9CC7E35-3B7B-414D-A2CE-56854E744A5B}" srcOrd="2" destOrd="0" presId="urn:microsoft.com/office/officeart/2005/8/layout/radial1"/>
    <dgm:cxn modelId="{9AD63584-A759-4F3A-8A55-27592ADB176C}" type="presParOf" srcId="{9DEC3C6F-6A37-49A6-AF15-2679714532A7}" destId="{39211C42-7D5E-47A0-92FE-58750AF19586}" srcOrd="3" destOrd="0" presId="urn:microsoft.com/office/officeart/2005/8/layout/radial1"/>
    <dgm:cxn modelId="{C88FC740-44FA-4260-AF3B-8064AE129B68}" type="presParOf" srcId="{39211C42-7D5E-47A0-92FE-58750AF19586}" destId="{0645F380-8644-47D4-8DC2-646A63850B5E}" srcOrd="0" destOrd="0" presId="urn:microsoft.com/office/officeart/2005/8/layout/radial1"/>
    <dgm:cxn modelId="{4E20853A-58D5-41F4-8BF7-26C54E5DA865}" type="presParOf" srcId="{9DEC3C6F-6A37-49A6-AF15-2679714532A7}" destId="{9409ACC2-E9DC-46A9-8B36-55EF977E94BD}" srcOrd="4" destOrd="0" presId="urn:microsoft.com/office/officeart/2005/8/layout/radial1"/>
    <dgm:cxn modelId="{15186287-D61C-4E47-9824-6AC0C3EF2B15}" type="presParOf" srcId="{9DEC3C6F-6A37-49A6-AF15-2679714532A7}" destId="{531EF799-899B-4011-9790-13514878EDAE}" srcOrd="5" destOrd="0" presId="urn:microsoft.com/office/officeart/2005/8/layout/radial1"/>
    <dgm:cxn modelId="{26EB9EE3-973B-42CE-86D5-6ED5EA001ED4}" type="presParOf" srcId="{531EF799-899B-4011-9790-13514878EDAE}" destId="{4D60A4EC-AA7C-43C8-8A3F-7DD358BBD6E9}" srcOrd="0" destOrd="0" presId="urn:microsoft.com/office/officeart/2005/8/layout/radial1"/>
    <dgm:cxn modelId="{FC2AA1F2-0137-4F41-8A38-8FCD2F9AE58C}" type="presParOf" srcId="{9DEC3C6F-6A37-49A6-AF15-2679714532A7}" destId="{F4660AFF-CA58-4A88-8219-908EF6BD69CA}" srcOrd="6" destOrd="0" presId="urn:microsoft.com/office/officeart/2005/8/layout/radial1"/>
    <dgm:cxn modelId="{68047E10-BE00-4B64-9E51-2AD4276AD5FD}" type="presParOf" srcId="{9DEC3C6F-6A37-49A6-AF15-2679714532A7}" destId="{D3DE3798-5B11-45AE-B2DE-01D01EB956C6}" srcOrd="7" destOrd="0" presId="urn:microsoft.com/office/officeart/2005/8/layout/radial1"/>
    <dgm:cxn modelId="{FDA78A48-1CBF-425F-B131-9AA52CC8F34B}" type="presParOf" srcId="{D3DE3798-5B11-45AE-B2DE-01D01EB956C6}" destId="{C50CC19F-BACF-4B6C-B214-258A96BF2705}" srcOrd="0" destOrd="0" presId="urn:microsoft.com/office/officeart/2005/8/layout/radial1"/>
    <dgm:cxn modelId="{FF8402B6-957D-4A17-B8A4-0813B086B2D9}" type="presParOf" srcId="{9DEC3C6F-6A37-49A6-AF15-2679714532A7}" destId="{0CA8D129-5134-44A6-90CC-E3DEC919665B}" srcOrd="8" destOrd="0" presId="urn:microsoft.com/office/officeart/2005/8/layout/radial1"/>
    <dgm:cxn modelId="{E0F78D50-692D-4167-BF1F-79C09C51252F}" type="presParOf" srcId="{9DEC3C6F-6A37-49A6-AF15-2679714532A7}" destId="{F3944A3C-87FE-483D-A494-1A8E2391E0FC}" srcOrd="9" destOrd="0" presId="urn:microsoft.com/office/officeart/2005/8/layout/radial1"/>
    <dgm:cxn modelId="{0D2B5C46-9B87-4B30-9B28-E03920942BB1}" type="presParOf" srcId="{F3944A3C-87FE-483D-A494-1A8E2391E0FC}" destId="{DD94E621-548F-4A87-B4B5-EF5EAD9C1083}" srcOrd="0" destOrd="0" presId="urn:microsoft.com/office/officeart/2005/8/layout/radial1"/>
    <dgm:cxn modelId="{EDF96842-03D2-45B1-896D-009B91CE1F1B}" type="presParOf" srcId="{9DEC3C6F-6A37-49A6-AF15-2679714532A7}" destId="{73B9D95E-4C7B-4DA7-BB90-EC808E3D4702}" srcOrd="10" destOrd="0" presId="urn:microsoft.com/office/officeart/2005/8/layout/radial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E06C20C-B6E9-4B97-8FD2-9035094F354C}" type="doc">
      <dgm:prSet loTypeId="urn:microsoft.com/office/officeart/2005/8/layout/hierarchy4" loCatId="list" qsTypeId="urn:microsoft.com/office/officeart/2005/8/quickstyle/simple2" qsCatId="simple" csTypeId="urn:microsoft.com/office/officeart/2005/8/colors/accent1_2" csCatId="accent1" phldr="1"/>
      <dgm:spPr/>
      <dgm:t>
        <a:bodyPr/>
        <a:lstStyle/>
        <a:p>
          <a:endParaRPr lang="en-US"/>
        </a:p>
      </dgm:t>
    </dgm:pt>
    <dgm:pt modelId="{F3D1BB40-0712-4971-A9EA-B44E377CBE02}">
      <dgm:prSet custT="1"/>
      <dgm:spPr/>
      <dgm:t>
        <a:bodyPr/>
        <a:lstStyle/>
        <a:p>
          <a:pPr rtl="0"/>
          <a:r>
            <a:rPr lang="en-US" sz="2800" dirty="0"/>
            <a:t>Read through grant agreement for terms and conditions</a:t>
          </a:r>
        </a:p>
      </dgm:t>
    </dgm:pt>
    <dgm:pt modelId="{D02CE838-3752-4425-8BEC-CD5387DABA6E}" type="parTrans" cxnId="{0392EC6C-0F73-4590-AFAA-2598FD1FE13E}">
      <dgm:prSet/>
      <dgm:spPr/>
      <dgm:t>
        <a:bodyPr/>
        <a:lstStyle/>
        <a:p>
          <a:endParaRPr lang="en-US"/>
        </a:p>
      </dgm:t>
    </dgm:pt>
    <dgm:pt modelId="{D689ED7F-0F1F-48BB-839C-D471317E7928}" type="sibTrans" cxnId="{0392EC6C-0F73-4590-AFAA-2598FD1FE13E}">
      <dgm:prSet/>
      <dgm:spPr/>
      <dgm:t>
        <a:bodyPr/>
        <a:lstStyle/>
        <a:p>
          <a:endParaRPr lang="en-US"/>
        </a:p>
      </dgm:t>
    </dgm:pt>
    <dgm:pt modelId="{93D2739E-9FAF-4BE4-AE08-C1A9BA892C5E}">
      <dgm:prSet custT="1"/>
      <dgm:spPr/>
      <dgm:t>
        <a:bodyPr/>
        <a:lstStyle/>
        <a:p>
          <a:r>
            <a:rPr lang="en-US" sz="2800" dirty="0"/>
            <a:t>Read through Uniform Guidance &amp; OMB Compliance Supplement</a:t>
          </a:r>
        </a:p>
      </dgm:t>
    </dgm:pt>
    <dgm:pt modelId="{3D4B65E5-4894-4011-BB4B-57ED8E26896D}" type="parTrans" cxnId="{358F92F8-04AF-4A52-8359-6E135932849C}">
      <dgm:prSet/>
      <dgm:spPr/>
      <dgm:t>
        <a:bodyPr/>
        <a:lstStyle/>
        <a:p>
          <a:endParaRPr lang="en-US"/>
        </a:p>
      </dgm:t>
    </dgm:pt>
    <dgm:pt modelId="{8EBD4D57-E8B6-4427-977F-457A1B428561}" type="sibTrans" cxnId="{358F92F8-04AF-4A52-8359-6E135932849C}">
      <dgm:prSet/>
      <dgm:spPr/>
      <dgm:t>
        <a:bodyPr/>
        <a:lstStyle/>
        <a:p>
          <a:endParaRPr lang="en-US"/>
        </a:p>
      </dgm:t>
    </dgm:pt>
    <dgm:pt modelId="{73038A49-C58E-4797-8A19-5F6E15D2B5A0}">
      <dgm:prSet custT="1"/>
      <dgm:spPr/>
      <dgm:t>
        <a:bodyPr/>
        <a:lstStyle/>
        <a:p>
          <a:pPr rtl="0"/>
          <a:r>
            <a:rPr lang="en-US" sz="2800" dirty="0"/>
            <a:t>Obtain proper training</a:t>
          </a:r>
        </a:p>
        <a:p>
          <a:pPr rtl="0"/>
          <a:endParaRPr lang="en-US" sz="1900" dirty="0"/>
        </a:p>
        <a:p>
          <a:pPr rtl="0"/>
          <a:endParaRPr lang="en-US" sz="2800" dirty="0"/>
        </a:p>
      </dgm:t>
    </dgm:pt>
    <dgm:pt modelId="{E550E85B-556D-464D-A500-F8F89098F0B8}" type="parTrans" cxnId="{DB8A9B00-180E-4072-8174-04765DA5A5C4}">
      <dgm:prSet/>
      <dgm:spPr/>
      <dgm:t>
        <a:bodyPr/>
        <a:lstStyle/>
        <a:p>
          <a:endParaRPr lang="en-US"/>
        </a:p>
      </dgm:t>
    </dgm:pt>
    <dgm:pt modelId="{E76DD966-E503-4D4B-A8C8-2D99A4F61CD0}" type="sibTrans" cxnId="{DB8A9B00-180E-4072-8174-04765DA5A5C4}">
      <dgm:prSet/>
      <dgm:spPr/>
      <dgm:t>
        <a:bodyPr/>
        <a:lstStyle/>
        <a:p>
          <a:endParaRPr lang="en-US"/>
        </a:p>
      </dgm:t>
    </dgm:pt>
    <dgm:pt modelId="{4B216FA6-9447-43E8-AE78-21BC58B5C7AD}" type="pres">
      <dgm:prSet presAssocID="{BE06C20C-B6E9-4B97-8FD2-9035094F354C}" presName="Name0" presStyleCnt="0">
        <dgm:presLayoutVars>
          <dgm:chPref val="1"/>
          <dgm:dir/>
          <dgm:animOne val="branch"/>
          <dgm:animLvl val="lvl"/>
          <dgm:resizeHandles/>
        </dgm:presLayoutVars>
      </dgm:prSet>
      <dgm:spPr/>
    </dgm:pt>
    <dgm:pt modelId="{6D79CECF-C23F-4D06-BB61-1CF534EFFF20}" type="pres">
      <dgm:prSet presAssocID="{F3D1BB40-0712-4971-A9EA-B44E377CBE02}" presName="vertOne" presStyleCnt="0"/>
      <dgm:spPr/>
    </dgm:pt>
    <dgm:pt modelId="{FD77391E-8094-490A-842E-B532D85AE994}" type="pres">
      <dgm:prSet presAssocID="{F3D1BB40-0712-4971-A9EA-B44E377CBE02}" presName="txOne" presStyleLbl="node0" presStyleIdx="0" presStyleCnt="3">
        <dgm:presLayoutVars>
          <dgm:chPref val="3"/>
        </dgm:presLayoutVars>
      </dgm:prSet>
      <dgm:spPr/>
    </dgm:pt>
    <dgm:pt modelId="{228E4473-1A05-437B-B95A-7F59D58E8457}" type="pres">
      <dgm:prSet presAssocID="{F3D1BB40-0712-4971-A9EA-B44E377CBE02}" presName="horzOne" presStyleCnt="0"/>
      <dgm:spPr/>
    </dgm:pt>
    <dgm:pt modelId="{C910CDED-9AEA-4059-8434-7FAFA6F9DC05}" type="pres">
      <dgm:prSet presAssocID="{D689ED7F-0F1F-48BB-839C-D471317E7928}" presName="sibSpaceOne" presStyleCnt="0"/>
      <dgm:spPr/>
    </dgm:pt>
    <dgm:pt modelId="{C258E677-364A-4CFF-A86A-B57762311168}" type="pres">
      <dgm:prSet presAssocID="{93D2739E-9FAF-4BE4-AE08-C1A9BA892C5E}" presName="vertOne" presStyleCnt="0"/>
      <dgm:spPr/>
    </dgm:pt>
    <dgm:pt modelId="{9A6DB79E-54CA-496C-A8C3-AD3833764AD8}" type="pres">
      <dgm:prSet presAssocID="{93D2739E-9FAF-4BE4-AE08-C1A9BA892C5E}" presName="txOne" presStyleLbl="node0" presStyleIdx="1" presStyleCnt="3">
        <dgm:presLayoutVars>
          <dgm:chPref val="3"/>
        </dgm:presLayoutVars>
      </dgm:prSet>
      <dgm:spPr/>
    </dgm:pt>
    <dgm:pt modelId="{2323F69D-0361-4E0C-B33F-AD69D8ECEC26}" type="pres">
      <dgm:prSet presAssocID="{93D2739E-9FAF-4BE4-AE08-C1A9BA892C5E}" presName="horzOne" presStyleCnt="0"/>
      <dgm:spPr/>
    </dgm:pt>
    <dgm:pt modelId="{9C6A41B2-4BF4-4925-9B9F-9DAF41D72B9C}" type="pres">
      <dgm:prSet presAssocID="{8EBD4D57-E8B6-4427-977F-457A1B428561}" presName="sibSpaceOne" presStyleCnt="0"/>
      <dgm:spPr/>
    </dgm:pt>
    <dgm:pt modelId="{D8E07492-BFBF-4770-850B-EAE367F37314}" type="pres">
      <dgm:prSet presAssocID="{73038A49-C58E-4797-8A19-5F6E15D2B5A0}" presName="vertOne" presStyleCnt="0"/>
      <dgm:spPr/>
    </dgm:pt>
    <dgm:pt modelId="{3CD5DC75-C28C-499E-94BD-BC872C7881C7}" type="pres">
      <dgm:prSet presAssocID="{73038A49-C58E-4797-8A19-5F6E15D2B5A0}" presName="txOne" presStyleLbl="node0" presStyleIdx="2" presStyleCnt="3">
        <dgm:presLayoutVars>
          <dgm:chPref val="3"/>
        </dgm:presLayoutVars>
      </dgm:prSet>
      <dgm:spPr/>
    </dgm:pt>
    <dgm:pt modelId="{DA620BFE-6920-4190-B2E2-4D61283C1EA2}" type="pres">
      <dgm:prSet presAssocID="{73038A49-C58E-4797-8A19-5F6E15D2B5A0}" presName="horzOne" presStyleCnt="0"/>
      <dgm:spPr/>
    </dgm:pt>
  </dgm:ptLst>
  <dgm:cxnLst>
    <dgm:cxn modelId="{DB8A9B00-180E-4072-8174-04765DA5A5C4}" srcId="{BE06C20C-B6E9-4B97-8FD2-9035094F354C}" destId="{73038A49-C58E-4797-8A19-5F6E15D2B5A0}" srcOrd="2" destOrd="0" parTransId="{E550E85B-556D-464D-A500-F8F89098F0B8}" sibTransId="{E76DD966-E503-4D4B-A8C8-2D99A4F61CD0}"/>
    <dgm:cxn modelId="{0392EC6C-0F73-4590-AFAA-2598FD1FE13E}" srcId="{BE06C20C-B6E9-4B97-8FD2-9035094F354C}" destId="{F3D1BB40-0712-4971-A9EA-B44E377CBE02}" srcOrd="0" destOrd="0" parTransId="{D02CE838-3752-4425-8BEC-CD5387DABA6E}" sibTransId="{D689ED7F-0F1F-48BB-839C-D471317E7928}"/>
    <dgm:cxn modelId="{86E32788-762E-4775-A49A-C7F35B6847A6}" type="presOf" srcId="{93D2739E-9FAF-4BE4-AE08-C1A9BA892C5E}" destId="{9A6DB79E-54CA-496C-A8C3-AD3833764AD8}" srcOrd="0" destOrd="0" presId="urn:microsoft.com/office/officeart/2005/8/layout/hierarchy4"/>
    <dgm:cxn modelId="{025F538A-8C6E-4C04-957C-1EBE9E156B8A}" type="presOf" srcId="{73038A49-C58E-4797-8A19-5F6E15D2B5A0}" destId="{3CD5DC75-C28C-499E-94BD-BC872C7881C7}" srcOrd="0" destOrd="0" presId="urn:microsoft.com/office/officeart/2005/8/layout/hierarchy4"/>
    <dgm:cxn modelId="{64A641B8-72DC-4B24-A5E4-B0631D8795F0}" type="presOf" srcId="{BE06C20C-B6E9-4B97-8FD2-9035094F354C}" destId="{4B216FA6-9447-43E8-AE78-21BC58B5C7AD}" srcOrd="0" destOrd="0" presId="urn:microsoft.com/office/officeart/2005/8/layout/hierarchy4"/>
    <dgm:cxn modelId="{91F9C9D4-B9B8-40AA-888E-D67365F35F53}" type="presOf" srcId="{F3D1BB40-0712-4971-A9EA-B44E377CBE02}" destId="{FD77391E-8094-490A-842E-B532D85AE994}" srcOrd="0" destOrd="0" presId="urn:microsoft.com/office/officeart/2005/8/layout/hierarchy4"/>
    <dgm:cxn modelId="{358F92F8-04AF-4A52-8359-6E135932849C}" srcId="{BE06C20C-B6E9-4B97-8FD2-9035094F354C}" destId="{93D2739E-9FAF-4BE4-AE08-C1A9BA892C5E}" srcOrd="1" destOrd="0" parTransId="{3D4B65E5-4894-4011-BB4B-57ED8E26896D}" sibTransId="{8EBD4D57-E8B6-4427-977F-457A1B428561}"/>
    <dgm:cxn modelId="{26520EED-0FFA-492C-B541-EB77DB5E1E7A}" type="presParOf" srcId="{4B216FA6-9447-43E8-AE78-21BC58B5C7AD}" destId="{6D79CECF-C23F-4D06-BB61-1CF534EFFF20}" srcOrd="0" destOrd="0" presId="urn:microsoft.com/office/officeart/2005/8/layout/hierarchy4"/>
    <dgm:cxn modelId="{8A3E3E41-5F92-41AB-9ABE-A35A3336ED06}" type="presParOf" srcId="{6D79CECF-C23F-4D06-BB61-1CF534EFFF20}" destId="{FD77391E-8094-490A-842E-B532D85AE994}" srcOrd="0" destOrd="0" presId="urn:microsoft.com/office/officeart/2005/8/layout/hierarchy4"/>
    <dgm:cxn modelId="{0838994C-D21F-40C4-92DF-E2AA637BBE1F}" type="presParOf" srcId="{6D79CECF-C23F-4D06-BB61-1CF534EFFF20}" destId="{228E4473-1A05-437B-B95A-7F59D58E8457}" srcOrd="1" destOrd="0" presId="urn:microsoft.com/office/officeart/2005/8/layout/hierarchy4"/>
    <dgm:cxn modelId="{CAB12FA8-99D2-4985-96D1-17F4B41A04CA}" type="presParOf" srcId="{4B216FA6-9447-43E8-AE78-21BC58B5C7AD}" destId="{C910CDED-9AEA-4059-8434-7FAFA6F9DC05}" srcOrd="1" destOrd="0" presId="urn:microsoft.com/office/officeart/2005/8/layout/hierarchy4"/>
    <dgm:cxn modelId="{2F6CF395-374B-4E34-9D86-6B87DA9A6C24}" type="presParOf" srcId="{4B216FA6-9447-43E8-AE78-21BC58B5C7AD}" destId="{C258E677-364A-4CFF-A86A-B57762311168}" srcOrd="2" destOrd="0" presId="urn:microsoft.com/office/officeart/2005/8/layout/hierarchy4"/>
    <dgm:cxn modelId="{318F74A0-671F-47C6-9401-2B96B1445261}" type="presParOf" srcId="{C258E677-364A-4CFF-A86A-B57762311168}" destId="{9A6DB79E-54CA-496C-A8C3-AD3833764AD8}" srcOrd="0" destOrd="0" presId="urn:microsoft.com/office/officeart/2005/8/layout/hierarchy4"/>
    <dgm:cxn modelId="{BE42E5DF-4B6C-411E-8A7E-058407024C9C}" type="presParOf" srcId="{C258E677-364A-4CFF-A86A-B57762311168}" destId="{2323F69D-0361-4E0C-B33F-AD69D8ECEC26}" srcOrd="1" destOrd="0" presId="urn:microsoft.com/office/officeart/2005/8/layout/hierarchy4"/>
    <dgm:cxn modelId="{1716DF21-8435-4FFF-B0C8-F8F999791920}" type="presParOf" srcId="{4B216FA6-9447-43E8-AE78-21BC58B5C7AD}" destId="{9C6A41B2-4BF4-4925-9B9F-9DAF41D72B9C}" srcOrd="3" destOrd="0" presId="urn:microsoft.com/office/officeart/2005/8/layout/hierarchy4"/>
    <dgm:cxn modelId="{9FDC030C-5253-4350-85EB-CEE4A79BC52D}" type="presParOf" srcId="{4B216FA6-9447-43E8-AE78-21BC58B5C7AD}" destId="{D8E07492-BFBF-4770-850B-EAE367F37314}" srcOrd="4" destOrd="0" presId="urn:microsoft.com/office/officeart/2005/8/layout/hierarchy4"/>
    <dgm:cxn modelId="{4A2A0C4E-87A5-419D-AFD7-7C86348F1166}" type="presParOf" srcId="{D8E07492-BFBF-4770-850B-EAE367F37314}" destId="{3CD5DC75-C28C-499E-94BD-BC872C7881C7}" srcOrd="0" destOrd="0" presId="urn:microsoft.com/office/officeart/2005/8/layout/hierarchy4"/>
    <dgm:cxn modelId="{4C660A5A-45BC-4F4F-909B-7F2A28267316}" type="presParOf" srcId="{D8E07492-BFBF-4770-850B-EAE367F37314}" destId="{DA620BFE-6920-4190-B2E2-4D61283C1EA2}"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83A3DF5-6E40-4FED-BC7C-9E1E376D105C}" type="doc">
      <dgm:prSet loTypeId="urn:microsoft.com/office/officeart/2005/8/layout/hierarchy4" loCatId="list" qsTypeId="urn:microsoft.com/office/officeart/2005/8/quickstyle/simple2" qsCatId="simple" csTypeId="urn:microsoft.com/office/officeart/2005/8/colors/accent1_2" csCatId="accent1" phldr="1"/>
      <dgm:spPr/>
      <dgm:t>
        <a:bodyPr/>
        <a:lstStyle/>
        <a:p>
          <a:endParaRPr lang="en-US"/>
        </a:p>
      </dgm:t>
    </dgm:pt>
    <dgm:pt modelId="{E51259F4-C0AD-460D-A415-9B0DBD23FFFD}">
      <dgm:prSet custT="1"/>
      <dgm:spPr/>
      <dgm:t>
        <a:bodyPr/>
        <a:lstStyle/>
        <a:p>
          <a:pPr rtl="0"/>
          <a:r>
            <a:rPr lang="en-US" sz="3600" dirty="0"/>
            <a:t>Develop checklists for all aspects </a:t>
          </a:r>
          <a:br>
            <a:rPr lang="en-US" sz="3600" dirty="0"/>
          </a:br>
          <a:r>
            <a:rPr lang="en-US" sz="3600" dirty="0"/>
            <a:t>of the grant process, such as: </a:t>
          </a:r>
        </a:p>
      </dgm:t>
    </dgm:pt>
    <dgm:pt modelId="{33340C96-3CB3-4AE8-BA8D-737BDCD14910}" type="parTrans" cxnId="{F2DCEDFB-A84A-4CE7-B19D-88790561CFD7}">
      <dgm:prSet/>
      <dgm:spPr/>
      <dgm:t>
        <a:bodyPr/>
        <a:lstStyle/>
        <a:p>
          <a:endParaRPr lang="en-US"/>
        </a:p>
      </dgm:t>
    </dgm:pt>
    <dgm:pt modelId="{0875C41E-CC73-46AB-97BC-8F2D649C33CD}" type="sibTrans" cxnId="{F2DCEDFB-A84A-4CE7-B19D-88790561CFD7}">
      <dgm:prSet/>
      <dgm:spPr/>
      <dgm:t>
        <a:bodyPr/>
        <a:lstStyle/>
        <a:p>
          <a:endParaRPr lang="en-US"/>
        </a:p>
      </dgm:t>
    </dgm:pt>
    <dgm:pt modelId="{00A9C2C8-412F-4829-A328-81D9A4B639AA}">
      <dgm:prSet/>
      <dgm:spPr/>
      <dgm:t>
        <a:bodyPr/>
        <a:lstStyle/>
        <a:p>
          <a:pPr rtl="0"/>
          <a:r>
            <a:rPr lang="en-US" dirty="0"/>
            <a:t>Grant application process</a:t>
          </a:r>
        </a:p>
      </dgm:t>
    </dgm:pt>
    <dgm:pt modelId="{A25F8BA0-43C9-45A3-B63F-EB6C4EA2C0AA}" type="parTrans" cxnId="{4D1AA8DD-9FF8-473A-B76E-411F4F76D07B}">
      <dgm:prSet/>
      <dgm:spPr/>
      <dgm:t>
        <a:bodyPr/>
        <a:lstStyle/>
        <a:p>
          <a:endParaRPr lang="en-US"/>
        </a:p>
      </dgm:t>
    </dgm:pt>
    <dgm:pt modelId="{EDF4B707-810E-48CB-8B98-3D0284C30E28}" type="sibTrans" cxnId="{4D1AA8DD-9FF8-473A-B76E-411F4F76D07B}">
      <dgm:prSet/>
      <dgm:spPr/>
      <dgm:t>
        <a:bodyPr/>
        <a:lstStyle/>
        <a:p>
          <a:endParaRPr lang="en-US"/>
        </a:p>
      </dgm:t>
    </dgm:pt>
    <dgm:pt modelId="{F3C71474-0611-40FB-B564-8AA6B0F08F67}">
      <dgm:prSet/>
      <dgm:spPr/>
      <dgm:t>
        <a:bodyPr/>
        <a:lstStyle/>
        <a:p>
          <a:pPr rtl="0"/>
          <a:r>
            <a:rPr lang="en-US" dirty="0"/>
            <a:t>Preparation for the single audit</a:t>
          </a:r>
        </a:p>
      </dgm:t>
    </dgm:pt>
    <dgm:pt modelId="{DC237273-C44A-4DF1-A27F-1587B2E3EF55}" type="parTrans" cxnId="{D7B0E325-BA8B-4A64-AAEF-85712517F52C}">
      <dgm:prSet/>
      <dgm:spPr/>
      <dgm:t>
        <a:bodyPr/>
        <a:lstStyle/>
        <a:p>
          <a:endParaRPr lang="en-US"/>
        </a:p>
      </dgm:t>
    </dgm:pt>
    <dgm:pt modelId="{B91751C8-760B-4ED6-BE6B-3D01DBE3ACF8}" type="sibTrans" cxnId="{D7B0E325-BA8B-4A64-AAEF-85712517F52C}">
      <dgm:prSet/>
      <dgm:spPr/>
      <dgm:t>
        <a:bodyPr/>
        <a:lstStyle/>
        <a:p>
          <a:endParaRPr lang="en-US"/>
        </a:p>
      </dgm:t>
    </dgm:pt>
    <dgm:pt modelId="{699E6CAC-D4EC-42DD-B550-EF03C7C93292}">
      <dgm:prSet/>
      <dgm:spPr/>
      <dgm:t>
        <a:bodyPr/>
        <a:lstStyle/>
        <a:p>
          <a:pPr rtl="0"/>
          <a:r>
            <a:rPr lang="en-US" dirty="0"/>
            <a:t>Subrecipient risk assessment and monitoring</a:t>
          </a:r>
        </a:p>
      </dgm:t>
    </dgm:pt>
    <dgm:pt modelId="{457FC753-3717-4068-89B1-B894DB5B6434}" type="parTrans" cxnId="{676229DD-45AC-42AC-8110-F17CF2BDD204}">
      <dgm:prSet/>
      <dgm:spPr/>
      <dgm:t>
        <a:bodyPr/>
        <a:lstStyle/>
        <a:p>
          <a:endParaRPr lang="en-US"/>
        </a:p>
      </dgm:t>
    </dgm:pt>
    <dgm:pt modelId="{E55775E0-4868-44A1-807D-42C00403FD5F}" type="sibTrans" cxnId="{676229DD-45AC-42AC-8110-F17CF2BDD204}">
      <dgm:prSet/>
      <dgm:spPr/>
      <dgm:t>
        <a:bodyPr/>
        <a:lstStyle/>
        <a:p>
          <a:endParaRPr lang="en-US"/>
        </a:p>
      </dgm:t>
    </dgm:pt>
    <dgm:pt modelId="{CA22EAE9-6B1F-4304-9848-DF6F289195AF}">
      <dgm:prSet/>
      <dgm:spPr/>
      <dgm:t>
        <a:bodyPr/>
        <a:lstStyle/>
        <a:p>
          <a:pPr rtl="0"/>
          <a:r>
            <a:rPr lang="en-US" dirty="0"/>
            <a:t>Submission of financial and program reports</a:t>
          </a:r>
        </a:p>
      </dgm:t>
    </dgm:pt>
    <dgm:pt modelId="{CF78476C-1283-4B8D-A0C5-E9AE87A1546D}" type="parTrans" cxnId="{D560BDD2-FBC3-46D5-B14E-903A4677BB76}">
      <dgm:prSet/>
      <dgm:spPr/>
      <dgm:t>
        <a:bodyPr/>
        <a:lstStyle/>
        <a:p>
          <a:endParaRPr lang="en-US"/>
        </a:p>
      </dgm:t>
    </dgm:pt>
    <dgm:pt modelId="{14863876-9953-4D38-A078-4CFD08B8F64B}" type="sibTrans" cxnId="{D560BDD2-FBC3-46D5-B14E-903A4677BB76}">
      <dgm:prSet/>
      <dgm:spPr/>
      <dgm:t>
        <a:bodyPr/>
        <a:lstStyle/>
        <a:p>
          <a:endParaRPr lang="en-US"/>
        </a:p>
      </dgm:t>
    </dgm:pt>
    <dgm:pt modelId="{B8E584F7-708D-49D5-B929-D4592BBA6436}">
      <dgm:prSet/>
      <dgm:spPr/>
      <dgm:t>
        <a:bodyPr/>
        <a:lstStyle/>
        <a:p>
          <a:pPr rtl="0"/>
          <a:r>
            <a:rPr lang="en-US" dirty="0"/>
            <a:t>Grant close-out </a:t>
          </a:r>
        </a:p>
      </dgm:t>
    </dgm:pt>
    <dgm:pt modelId="{9C6FBDE3-4600-42E1-9448-80FEA5E7068A}" type="parTrans" cxnId="{20C0CE0A-BBF2-47FB-A039-845F2B74AF11}">
      <dgm:prSet/>
      <dgm:spPr/>
      <dgm:t>
        <a:bodyPr/>
        <a:lstStyle/>
        <a:p>
          <a:endParaRPr lang="en-US"/>
        </a:p>
      </dgm:t>
    </dgm:pt>
    <dgm:pt modelId="{4985231A-4A25-42E6-98AA-2D1275AD9195}" type="sibTrans" cxnId="{20C0CE0A-BBF2-47FB-A039-845F2B74AF11}">
      <dgm:prSet/>
      <dgm:spPr/>
      <dgm:t>
        <a:bodyPr/>
        <a:lstStyle/>
        <a:p>
          <a:endParaRPr lang="en-US"/>
        </a:p>
      </dgm:t>
    </dgm:pt>
    <dgm:pt modelId="{7B314835-0AC8-43A7-A6AA-358679240434}">
      <dgm:prSet/>
      <dgm:spPr/>
      <dgm:t>
        <a:bodyPr/>
        <a:lstStyle/>
        <a:p>
          <a:pPr rtl="0"/>
          <a:r>
            <a:rPr lang="en-US" dirty="0"/>
            <a:t>Procurement</a:t>
          </a:r>
        </a:p>
      </dgm:t>
    </dgm:pt>
    <dgm:pt modelId="{2E93A639-EDF0-4C03-815D-159B4E3A11AE}" type="parTrans" cxnId="{11098A12-0804-4DDA-91E7-1AA812837F97}">
      <dgm:prSet/>
      <dgm:spPr/>
      <dgm:t>
        <a:bodyPr/>
        <a:lstStyle/>
        <a:p>
          <a:endParaRPr lang="en-US"/>
        </a:p>
      </dgm:t>
    </dgm:pt>
    <dgm:pt modelId="{AFC134E7-7825-425B-8C77-1EB38FF17346}" type="sibTrans" cxnId="{11098A12-0804-4DDA-91E7-1AA812837F97}">
      <dgm:prSet/>
      <dgm:spPr/>
      <dgm:t>
        <a:bodyPr/>
        <a:lstStyle/>
        <a:p>
          <a:endParaRPr lang="en-US"/>
        </a:p>
      </dgm:t>
    </dgm:pt>
    <dgm:pt modelId="{21D1ACCF-B84E-4DB8-B33A-D250435D0F75}" type="pres">
      <dgm:prSet presAssocID="{683A3DF5-6E40-4FED-BC7C-9E1E376D105C}" presName="Name0" presStyleCnt="0">
        <dgm:presLayoutVars>
          <dgm:chPref val="1"/>
          <dgm:dir/>
          <dgm:animOne val="branch"/>
          <dgm:animLvl val="lvl"/>
          <dgm:resizeHandles/>
        </dgm:presLayoutVars>
      </dgm:prSet>
      <dgm:spPr/>
    </dgm:pt>
    <dgm:pt modelId="{28EAC112-28C5-4185-88A7-F29D7364D814}" type="pres">
      <dgm:prSet presAssocID="{E51259F4-C0AD-460D-A415-9B0DBD23FFFD}" presName="vertOne" presStyleCnt="0"/>
      <dgm:spPr/>
    </dgm:pt>
    <dgm:pt modelId="{2BED0524-8230-41B1-BC09-053FA1ABDDB3}" type="pres">
      <dgm:prSet presAssocID="{E51259F4-C0AD-460D-A415-9B0DBD23FFFD}" presName="txOne" presStyleLbl="node0" presStyleIdx="0" presStyleCnt="1">
        <dgm:presLayoutVars>
          <dgm:chPref val="3"/>
        </dgm:presLayoutVars>
      </dgm:prSet>
      <dgm:spPr/>
    </dgm:pt>
    <dgm:pt modelId="{DA4B28A4-FA27-4A5C-BB0C-600A5F1CB25B}" type="pres">
      <dgm:prSet presAssocID="{E51259F4-C0AD-460D-A415-9B0DBD23FFFD}" presName="parTransOne" presStyleCnt="0"/>
      <dgm:spPr/>
    </dgm:pt>
    <dgm:pt modelId="{49210EDD-B72C-4A70-8333-307A98D1ED7B}" type="pres">
      <dgm:prSet presAssocID="{E51259F4-C0AD-460D-A415-9B0DBD23FFFD}" presName="horzOne" presStyleCnt="0"/>
      <dgm:spPr/>
    </dgm:pt>
    <dgm:pt modelId="{D8501FF3-F062-4A81-9F0B-D4BB28B1994F}" type="pres">
      <dgm:prSet presAssocID="{7B314835-0AC8-43A7-A6AA-358679240434}" presName="vertTwo" presStyleCnt="0"/>
      <dgm:spPr/>
    </dgm:pt>
    <dgm:pt modelId="{F4DDF766-C79C-4098-AA76-EDF8FDFB1667}" type="pres">
      <dgm:prSet presAssocID="{7B314835-0AC8-43A7-A6AA-358679240434}" presName="txTwo" presStyleLbl="node2" presStyleIdx="0" presStyleCnt="6">
        <dgm:presLayoutVars>
          <dgm:chPref val="3"/>
        </dgm:presLayoutVars>
      </dgm:prSet>
      <dgm:spPr/>
    </dgm:pt>
    <dgm:pt modelId="{A09C1B16-E239-4327-B706-92921356038F}" type="pres">
      <dgm:prSet presAssocID="{7B314835-0AC8-43A7-A6AA-358679240434}" presName="horzTwo" presStyleCnt="0"/>
      <dgm:spPr/>
    </dgm:pt>
    <dgm:pt modelId="{B7C25FBA-D13A-4649-B906-B2D40C7F04B1}" type="pres">
      <dgm:prSet presAssocID="{AFC134E7-7825-425B-8C77-1EB38FF17346}" presName="sibSpaceTwo" presStyleCnt="0"/>
      <dgm:spPr/>
    </dgm:pt>
    <dgm:pt modelId="{C8232D91-BD5A-4D53-B6B1-FC5F609CAE9A}" type="pres">
      <dgm:prSet presAssocID="{00A9C2C8-412F-4829-A328-81D9A4B639AA}" presName="vertTwo" presStyleCnt="0"/>
      <dgm:spPr/>
    </dgm:pt>
    <dgm:pt modelId="{1AF05964-795B-41A3-82FE-D3060E1E9095}" type="pres">
      <dgm:prSet presAssocID="{00A9C2C8-412F-4829-A328-81D9A4B639AA}" presName="txTwo" presStyleLbl="node2" presStyleIdx="1" presStyleCnt="6">
        <dgm:presLayoutVars>
          <dgm:chPref val="3"/>
        </dgm:presLayoutVars>
      </dgm:prSet>
      <dgm:spPr/>
    </dgm:pt>
    <dgm:pt modelId="{7706E998-CC6A-41FC-BA9F-A53A69ADB1D4}" type="pres">
      <dgm:prSet presAssocID="{00A9C2C8-412F-4829-A328-81D9A4B639AA}" presName="horzTwo" presStyleCnt="0"/>
      <dgm:spPr/>
    </dgm:pt>
    <dgm:pt modelId="{B8692D0F-A0E7-4CD6-A7A8-FAE5623AC319}" type="pres">
      <dgm:prSet presAssocID="{EDF4B707-810E-48CB-8B98-3D0284C30E28}" presName="sibSpaceTwo" presStyleCnt="0"/>
      <dgm:spPr/>
    </dgm:pt>
    <dgm:pt modelId="{C1786068-EAF6-4E87-8B6C-46ABD8C0D87A}" type="pres">
      <dgm:prSet presAssocID="{F3C71474-0611-40FB-B564-8AA6B0F08F67}" presName="vertTwo" presStyleCnt="0"/>
      <dgm:spPr/>
    </dgm:pt>
    <dgm:pt modelId="{1F3B3164-BB06-4398-977E-0BFBCCF00DC3}" type="pres">
      <dgm:prSet presAssocID="{F3C71474-0611-40FB-B564-8AA6B0F08F67}" presName="txTwo" presStyleLbl="node2" presStyleIdx="2" presStyleCnt="6">
        <dgm:presLayoutVars>
          <dgm:chPref val="3"/>
        </dgm:presLayoutVars>
      </dgm:prSet>
      <dgm:spPr/>
    </dgm:pt>
    <dgm:pt modelId="{642B2EB3-5167-4B95-B09D-185A780321B4}" type="pres">
      <dgm:prSet presAssocID="{F3C71474-0611-40FB-B564-8AA6B0F08F67}" presName="horzTwo" presStyleCnt="0"/>
      <dgm:spPr/>
    </dgm:pt>
    <dgm:pt modelId="{99E174F2-E076-4C73-B965-760C0F92717C}" type="pres">
      <dgm:prSet presAssocID="{B91751C8-760B-4ED6-BE6B-3D01DBE3ACF8}" presName="sibSpaceTwo" presStyleCnt="0"/>
      <dgm:spPr/>
    </dgm:pt>
    <dgm:pt modelId="{EB6E3B02-A962-4010-BB9E-E020822E622D}" type="pres">
      <dgm:prSet presAssocID="{699E6CAC-D4EC-42DD-B550-EF03C7C93292}" presName="vertTwo" presStyleCnt="0"/>
      <dgm:spPr/>
    </dgm:pt>
    <dgm:pt modelId="{8E95C3D7-4BD4-43D7-998D-20FB40BF9571}" type="pres">
      <dgm:prSet presAssocID="{699E6CAC-D4EC-42DD-B550-EF03C7C93292}" presName="txTwo" presStyleLbl="node2" presStyleIdx="3" presStyleCnt="6">
        <dgm:presLayoutVars>
          <dgm:chPref val="3"/>
        </dgm:presLayoutVars>
      </dgm:prSet>
      <dgm:spPr/>
    </dgm:pt>
    <dgm:pt modelId="{92B63129-D583-4195-B9E4-BE52F11B5E7B}" type="pres">
      <dgm:prSet presAssocID="{699E6CAC-D4EC-42DD-B550-EF03C7C93292}" presName="horzTwo" presStyleCnt="0"/>
      <dgm:spPr/>
    </dgm:pt>
    <dgm:pt modelId="{B4E37655-4C7B-470F-A511-496BDAEB4807}" type="pres">
      <dgm:prSet presAssocID="{E55775E0-4868-44A1-807D-42C00403FD5F}" presName="sibSpaceTwo" presStyleCnt="0"/>
      <dgm:spPr/>
    </dgm:pt>
    <dgm:pt modelId="{096B7231-9091-4943-966E-FB6B1E8B18B5}" type="pres">
      <dgm:prSet presAssocID="{CA22EAE9-6B1F-4304-9848-DF6F289195AF}" presName="vertTwo" presStyleCnt="0"/>
      <dgm:spPr/>
    </dgm:pt>
    <dgm:pt modelId="{D811A686-E8FF-4868-9E30-8EBCD4131CBE}" type="pres">
      <dgm:prSet presAssocID="{CA22EAE9-6B1F-4304-9848-DF6F289195AF}" presName="txTwo" presStyleLbl="node2" presStyleIdx="4" presStyleCnt="6">
        <dgm:presLayoutVars>
          <dgm:chPref val="3"/>
        </dgm:presLayoutVars>
      </dgm:prSet>
      <dgm:spPr/>
    </dgm:pt>
    <dgm:pt modelId="{7B6C236C-FBD6-4FFA-87B8-FBEBD4869DD5}" type="pres">
      <dgm:prSet presAssocID="{CA22EAE9-6B1F-4304-9848-DF6F289195AF}" presName="horzTwo" presStyleCnt="0"/>
      <dgm:spPr/>
    </dgm:pt>
    <dgm:pt modelId="{626428C6-2351-4F31-8C1D-E88F743AC980}" type="pres">
      <dgm:prSet presAssocID="{14863876-9953-4D38-A078-4CFD08B8F64B}" presName="sibSpaceTwo" presStyleCnt="0"/>
      <dgm:spPr/>
    </dgm:pt>
    <dgm:pt modelId="{A9741117-D4FF-45D6-8747-30103638FC98}" type="pres">
      <dgm:prSet presAssocID="{B8E584F7-708D-49D5-B929-D4592BBA6436}" presName="vertTwo" presStyleCnt="0"/>
      <dgm:spPr/>
    </dgm:pt>
    <dgm:pt modelId="{AB9C92E2-CD60-4821-9B99-8B2F07278000}" type="pres">
      <dgm:prSet presAssocID="{B8E584F7-708D-49D5-B929-D4592BBA6436}" presName="txTwo" presStyleLbl="node2" presStyleIdx="5" presStyleCnt="6">
        <dgm:presLayoutVars>
          <dgm:chPref val="3"/>
        </dgm:presLayoutVars>
      </dgm:prSet>
      <dgm:spPr/>
    </dgm:pt>
    <dgm:pt modelId="{47AC73BC-F9C6-4440-96CA-156F279EE8D9}" type="pres">
      <dgm:prSet presAssocID="{B8E584F7-708D-49D5-B929-D4592BBA6436}" presName="horzTwo" presStyleCnt="0"/>
      <dgm:spPr/>
    </dgm:pt>
  </dgm:ptLst>
  <dgm:cxnLst>
    <dgm:cxn modelId="{D520E508-AA11-4214-B570-C252C7878A9D}" type="presOf" srcId="{7B314835-0AC8-43A7-A6AA-358679240434}" destId="{F4DDF766-C79C-4098-AA76-EDF8FDFB1667}" srcOrd="0" destOrd="0" presId="urn:microsoft.com/office/officeart/2005/8/layout/hierarchy4"/>
    <dgm:cxn modelId="{20C0CE0A-BBF2-47FB-A039-845F2B74AF11}" srcId="{E51259F4-C0AD-460D-A415-9B0DBD23FFFD}" destId="{B8E584F7-708D-49D5-B929-D4592BBA6436}" srcOrd="5" destOrd="0" parTransId="{9C6FBDE3-4600-42E1-9448-80FEA5E7068A}" sibTransId="{4985231A-4A25-42E6-98AA-2D1275AD9195}"/>
    <dgm:cxn modelId="{11098A12-0804-4DDA-91E7-1AA812837F97}" srcId="{E51259F4-C0AD-460D-A415-9B0DBD23FFFD}" destId="{7B314835-0AC8-43A7-A6AA-358679240434}" srcOrd="0" destOrd="0" parTransId="{2E93A639-EDF0-4C03-815D-159B4E3A11AE}" sibTransId="{AFC134E7-7825-425B-8C77-1EB38FF17346}"/>
    <dgm:cxn modelId="{D7B0E325-BA8B-4A64-AAEF-85712517F52C}" srcId="{E51259F4-C0AD-460D-A415-9B0DBD23FFFD}" destId="{F3C71474-0611-40FB-B564-8AA6B0F08F67}" srcOrd="2" destOrd="0" parTransId="{DC237273-C44A-4DF1-A27F-1587B2E3EF55}" sibTransId="{B91751C8-760B-4ED6-BE6B-3D01DBE3ACF8}"/>
    <dgm:cxn modelId="{53E93429-1E6E-4710-83D9-A9BDB343AD5A}" type="presOf" srcId="{F3C71474-0611-40FB-B564-8AA6B0F08F67}" destId="{1F3B3164-BB06-4398-977E-0BFBCCF00DC3}" srcOrd="0" destOrd="0" presId="urn:microsoft.com/office/officeart/2005/8/layout/hierarchy4"/>
    <dgm:cxn modelId="{4A130862-A4D5-4C22-A673-EE6C8EDBE5A0}" type="presOf" srcId="{699E6CAC-D4EC-42DD-B550-EF03C7C93292}" destId="{8E95C3D7-4BD4-43D7-998D-20FB40BF9571}" srcOrd="0" destOrd="0" presId="urn:microsoft.com/office/officeart/2005/8/layout/hierarchy4"/>
    <dgm:cxn modelId="{37DDE545-44A8-48C8-8CB3-8D64EB06EE90}" type="presOf" srcId="{00A9C2C8-412F-4829-A328-81D9A4B639AA}" destId="{1AF05964-795B-41A3-82FE-D3060E1E9095}" srcOrd="0" destOrd="0" presId="urn:microsoft.com/office/officeart/2005/8/layout/hierarchy4"/>
    <dgm:cxn modelId="{0F72B780-C513-486E-B75A-B739247EA666}" type="presOf" srcId="{CA22EAE9-6B1F-4304-9848-DF6F289195AF}" destId="{D811A686-E8FF-4868-9E30-8EBCD4131CBE}" srcOrd="0" destOrd="0" presId="urn:microsoft.com/office/officeart/2005/8/layout/hierarchy4"/>
    <dgm:cxn modelId="{44083BB9-C7C2-4E17-B74E-9DCCFEF37E95}" type="presOf" srcId="{683A3DF5-6E40-4FED-BC7C-9E1E376D105C}" destId="{21D1ACCF-B84E-4DB8-B33A-D250435D0F75}" srcOrd="0" destOrd="0" presId="urn:microsoft.com/office/officeart/2005/8/layout/hierarchy4"/>
    <dgm:cxn modelId="{FAF5C0C8-9FEE-4425-A416-8DF37DB9A0A7}" type="presOf" srcId="{B8E584F7-708D-49D5-B929-D4592BBA6436}" destId="{AB9C92E2-CD60-4821-9B99-8B2F07278000}" srcOrd="0" destOrd="0" presId="urn:microsoft.com/office/officeart/2005/8/layout/hierarchy4"/>
    <dgm:cxn modelId="{D560BDD2-FBC3-46D5-B14E-903A4677BB76}" srcId="{E51259F4-C0AD-460D-A415-9B0DBD23FFFD}" destId="{CA22EAE9-6B1F-4304-9848-DF6F289195AF}" srcOrd="4" destOrd="0" parTransId="{CF78476C-1283-4B8D-A0C5-E9AE87A1546D}" sibTransId="{14863876-9953-4D38-A078-4CFD08B8F64B}"/>
    <dgm:cxn modelId="{676229DD-45AC-42AC-8110-F17CF2BDD204}" srcId="{E51259F4-C0AD-460D-A415-9B0DBD23FFFD}" destId="{699E6CAC-D4EC-42DD-B550-EF03C7C93292}" srcOrd="3" destOrd="0" parTransId="{457FC753-3717-4068-89B1-B894DB5B6434}" sibTransId="{E55775E0-4868-44A1-807D-42C00403FD5F}"/>
    <dgm:cxn modelId="{4D1AA8DD-9FF8-473A-B76E-411F4F76D07B}" srcId="{E51259F4-C0AD-460D-A415-9B0DBD23FFFD}" destId="{00A9C2C8-412F-4829-A328-81D9A4B639AA}" srcOrd="1" destOrd="0" parTransId="{A25F8BA0-43C9-45A3-B63F-EB6C4EA2C0AA}" sibTransId="{EDF4B707-810E-48CB-8B98-3D0284C30E28}"/>
    <dgm:cxn modelId="{A0F90AE7-5AE2-4F85-961E-D7AD7278B9FD}" type="presOf" srcId="{E51259F4-C0AD-460D-A415-9B0DBD23FFFD}" destId="{2BED0524-8230-41B1-BC09-053FA1ABDDB3}" srcOrd="0" destOrd="0" presId="urn:microsoft.com/office/officeart/2005/8/layout/hierarchy4"/>
    <dgm:cxn modelId="{F2DCEDFB-A84A-4CE7-B19D-88790561CFD7}" srcId="{683A3DF5-6E40-4FED-BC7C-9E1E376D105C}" destId="{E51259F4-C0AD-460D-A415-9B0DBD23FFFD}" srcOrd="0" destOrd="0" parTransId="{33340C96-3CB3-4AE8-BA8D-737BDCD14910}" sibTransId="{0875C41E-CC73-46AB-97BC-8F2D649C33CD}"/>
    <dgm:cxn modelId="{070D36A5-1C22-4AE8-AB31-3A88D529CDC2}" type="presParOf" srcId="{21D1ACCF-B84E-4DB8-B33A-D250435D0F75}" destId="{28EAC112-28C5-4185-88A7-F29D7364D814}" srcOrd="0" destOrd="0" presId="urn:microsoft.com/office/officeart/2005/8/layout/hierarchy4"/>
    <dgm:cxn modelId="{D1D370FA-6B62-4E47-9B0E-C990DB3E9946}" type="presParOf" srcId="{28EAC112-28C5-4185-88A7-F29D7364D814}" destId="{2BED0524-8230-41B1-BC09-053FA1ABDDB3}" srcOrd="0" destOrd="0" presId="urn:microsoft.com/office/officeart/2005/8/layout/hierarchy4"/>
    <dgm:cxn modelId="{ADEA46A9-03AB-439E-BBF2-903F4D6198E5}" type="presParOf" srcId="{28EAC112-28C5-4185-88A7-F29D7364D814}" destId="{DA4B28A4-FA27-4A5C-BB0C-600A5F1CB25B}" srcOrd="1" destOrd="0" presId="urn:microsoft.com/office/officeart/2005/8/layout/hierarchy4"/>
    <dgm:cxn modelId="{1C094644-A6DC-4099-A758-54E4ECA94EC0}" type="presParOf" srcId="{28EAC112-28C5-4185-88A7-F29D7364D814}" destId="{49210EDD-B72C-4A70-8333-307A98D1ED7B}" srcOrd="2" destOrd="0" presId="urn:microsoft.com/office/officeart/2005/8/layout/hierarchy4"/>
    <dgm:cxn modelId="{D24783CE-737A-4469-9E9F-E8DF4EF2168C}" type="presParOf" srcId="{49210EDD-B72C-4A70-8333-307A98D1ED7B}" destId="{D8501FF3-F062-4A81-9F0B-D4BB28B1994F}" srcOrd="0" destOrd="0" presId="urn:microsoft.com/office/officeart/2005/8/layout/hierarchy4"/>
    <dgm:cxn modelId="{5C92AACD-5364-450D-93CB-86947A205E75}" type="presParOf" srcId="{D8501FF3-F062-4A81-9F0B-D4BB28B1994F}" destId="{F4DDF766-C79C-4098-AA76-EDF8FDFB1667}" srcOrd="0" destOrd="0" presId="urn:microsoft.com/office/officeart/2005/8/layout/hierarchy4"/>
    <dgm:cxn modelId="{291BB9D8-5C94-412D-9864-A200241FBC14}" type="presParOf" srcId="{D8501FF3-F062-4A81-9F0B-D4BB28B1994F}" destId="{A09C1B16-E239-4327-B706-92921356038F}" srcOrd="1" destOrd="0" presId="urn:microsoft.com/office/officeart/2005/8/layout/hierarchy4"/>
    <dgm:cxn modelId="{33A6567A-367E-4FDB-8A2D-44B6B09E90EE}" type="presParOf" srcId="{49210EDD-B72C-4A70-8333-307A98D1ED7B}" destId="{B7C25FBA-D13A-4649-B906-B2D40C7F04B1}" srcOrd="1" destOrd="0" presId="urn:microsoft.com/office/officeart/2005/8/layout/hierarchy4"/>
    <dgm:cxn modelId="{9D07BA00-DE02-4359-AFFA-5E7E4DFB8AB7}" type="presParOf" srcId="{49210EDD-B72C-4A70-8333-307A98D1ED7B}" destId="{C8232D91-BD5A-4D53-B6B1-FC5F609CAE9A}" srcOrd="2" destOrd="0" presId="urn:microsoft.com/office/officeart/2005/8/layout/hierarchy4"/>
    <dgm:cxn modelId="{455B780D-F236-4391-98EA-56DCA32BD0E6}" type="presParOf" srcId="{C8232D91-BD5A-4D53-B6B1-FC5F609CAE9A}" destId="{1AF05964-795B-41A3-82FE-D3060E1E9095}" srcOrd="0" destOrd="0" presId="urn:microsoft.com/office/officeart/2005/8/layout/hierarchy4"/>
    <dgm:cxn modelId="{35CA582A-8ABB-4A33-93E5-002174A5A7D9}" type="presParOf" srcId="{C8232D91-BD5A-4D53-B6B1-FC5F609CAE9A}" destId="{7706E998-CC6A-41FC-BA9F-A53A69ADB1D4}" srcOrd="1" destOrd="0" presId="urn:microsoft.com/office/officeart/2005/8/layout/hierarchy4"/>
    <dgm:cxn modelId="{2BEDCDF5-0EA9-4D63-BFAB-F02DDB946BAC}" type="presParOf" srcId="{49210EDD-B72C-4A70-8333-307A98D1ED7B}" destId="{B8692D0F-A0E7-4CD6-A7A8-FAE5623AC319}" srcOrd="3" destOrd="0" presId="urn:microsoft.com/office/officeart/2005/8/layout/hierarchy4"/>
    <dgm:cxn modelId="{C69AE243-B702-4762-BF57-027C7A4AE1DF}" type="presParOf" srcId="{49210EDD-B72C-4A70-8333-307A98D1ED7B}" destId="{C1786068-EAF6-4E87-8B6C-46ABD8C0D87A}" srcOrd="4" destOrd="0" presId="urn:microsoft.com/office/officeart/2005/8/layout/hierarchy4"/>
    <dgm:cxn modelId="{6796B0FE-03DA-4B7D-8902-42CEF6D85395}" type="presParOf" srcId="{C1786068-EAF6-4E87-8B6C-46ABD8C0D87A}" destId="{1F3B3164-BB06-4398-977E-0BFBCCF00DC3}" srcOrd="0" destOrd="0" presId="urn:microsoft.com/office/officeart/2005/8/layout/hierarchy4"/>
    <dgm:cxn modelId="{8A1E89BB-75DC-467E-8B17-4606D4FAF517}" type="presParOf" srcId="{C1786068-EAF6-4E87-8B6C-46ABD8C0D87A}" destId="{642B2EB3-5167-4B95-B09D-185A780321B4}" srcOrd="1" destOrd="0" presId="urn:microsoft.com/office/officeart/2005/8/layout/hierarchy4"/>
    <dgm:cxn modelId="{434B38CC-2F99-4727-9A10-A4C10A6A00A9}" type="presParOf" srcId="{49210EDD-B72C-4A70-8333-307A98D1ED7B}" destId="{99E174F2-E076-4C73-B965-760C0F92717C}" srcOrd="5" destOrd="0" presId="urn:microsoft.com/office/officeart/2005/8/layout/hierarchy4"/>
    <dgm:cxn modelId="{5E6B6E32-065C-4E37-A41B-5346CEA849A2}" type="presParOf" srcId="{49210EDD-B72C-4A70-8333-307A98D1ED7B}" destId="{EB6E3B02-A962-4010-BB9E-E020822E622D}" srcOrd="6" destOrd="0" presId="urn:microsoft.com/office/officeart/2005/8/layout/hierarchy4"/>
    <dgm:cxn modelId="{0F2D261D-5817-4CD7-85A9-7FE420E0C552}" type="presParOf" srcId="{EB6E3B02-A962-4010-BB9E-E020822E622D}" destId="{8E95C3D7-4BD4-43D7-998D-20FB40BF9571}" srcOrd="0" destOrd="0" presId="urn:microsoft.com/office/officeart/2005/8/layout/hierarchy4"/>
    <dgm:cxn modelId="{942657AD-5C4D-4F0D-BD94-78483A21443F}" type="presParOf" srcId="{EB6E3B02-A962-4010-BB9E-E020822E622D}" destId="{92B63129-D583-4195-B9E4-BE52F11B5E7B}" srcOrd="1" destOrd="0" presId="urn:microsoft.com/office/officeart/2005/8/layout/hierarchy4"/>
    <dgm:cxn modelId="{3B6FB0B9-3D90-4386-B3E4-06F96015D033}" type="presParOf" srcId="{49210EDD-B72C-4A70-8333-307A98D1ED7B}" destId="{B4E37655-4C7B-470F-A511-496BDAEB4807}" srcOrd="7" destOrd="0" presId="urn:microsoft.com/office/officeart/2005/8/layout/hierarchy4"/>
    <dgm:cxn modelId="{32A547BC-262A-4641-B65F-F876C03F6E87}" type="presParOf" srcId="{49210EDD-B72C-4A70-8333-307A98D1ED7B}" destId="{096B7231-9091-4943-966E-FB6B1E8B18B5}" srcOrd="8" destOrd="0" presId="urn:microsoft.com/office/officeart/2005/8/layout/hierarchy4"/>
    <dgm:cxn modelId="{655758A0-5BE7-4A3C-91E4-8D5B25415F23}" type="presParOf" srcId="{096B7231-9091-4943-966E-FB6B1E8B18B5}" destId="{D811A686-E8FF-4868-9E30-8EBCD4131CBE}" srcOrd="0" destOrd="0" presId="urn:microsoft.com/office/officeart/2005/8/layout/hierarchy4"/>
    <dgm:cxn modelId="{794FFEC3-9A84-469E-B282-19470D50A228}" type="presParOf" srcId="{096B7231-9091-4943-966E-FB6B1E8B18B5}" destId="{7B6C236C-FBD6-4FFA-87B8-FBEBD4869DD5}" srcOrd="1" destOrd="0" presId="urn:microsoft.com/office/officeart/2005/8/layout/hierarchy4"/>
    <dgm:cxn modelId="{E28DF279-3CD0-4C73-A797-56BA9F16E42F}" type="presParOf" srcId="{49210EDD-B72C-4A70-8333-307A98D1ED7B}" destId="{626428C6-2351-4F31-8C1D-E88F743AC980}" srcOrd="9" destOrd="0" presId="urn:microsoft.com/office/officeart/2005/8/layout/hierarchy4"/>
    <dgm:cxn modelId="{5E90E1C7-4C1C-481A-9388-CB2D5619B954}" type="presParOf" srcId="{49210EDD-B72C-4A70-8333-307A98D1ED7B}" destId="{A9741117-D4FF-45D6-8747-30103638FC98}" srcOrd="10" destOrd="0" presId="urn:microsoft.com/office/officeart/2005/8/layout/hierarchy4"/>
    <dgm:cxn modelId="{6F970CE5-021B-4986-8332-E9DA63D7574D}" type="presParOf" srcId="{A9741117-D4FF-45D6-8747-30103638FC98}" destId="{AB9C92E2-CD60-4821-9B99-8B2F07278000}" srcOrd="0" destOrd="0" presId="urn:microsoft.com/office/officeart/2005/8/layout/hierarchy4"/>
    <dgm:cxn modelId="{26B51A9A-6275-4CA6-BCEA-C8058C538236}" type="presParOf" srcId="{A9741117-D4FF-45D6-8747-30103638FC98}" destId="{47AC73BC-F9C6-4440-96CA-156F279EE8D9}"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9C493BD-074F-428A-AA2F-98741EAAB846}" type="doc">
      <dgm:prSet loTypeId="urn:microsoft.com/office/officeart/2005/8/layout/hList7" loCatId="list" qsTypeId="urn:microsoft.com/office/officeart/2005/8/quickstyle/simple2" qsCatId="simple" csTypeId="urn:microsoft.com/office/officeart/2005/8/colors/accent1_2" csCatId="accent1" phldr="1"/>
      <dgm:spPr/>
      <dgm:t>
        <a:bodyPr/>
        <a:lstStyle/>
        <a:p>
          <a:endParaRPr lang="en-US"/>
        </a:p>
      </dgm:t>
    </dgm:pt>
    <dgm:pt modelId="{9A316662-AC9D-4BFA-A1B7-BAADC86F8FC2}">
      <dgm:prSet/>
      <dgm:spPr/>
      <dgm:t>
        <a:bodyPr/>
        <a:lstStyle/>
        <a:p>
          <a:r>
            <a:rPr lang="en-US" dirty="0"/>
            <a:t>Document proper internal controls over compliance</a:t>
          </a:r>
        </a:p>
      </dgm:t>
    </dgm:pt>
    <dgm:pt modelId="{1E87E1DD-FEC7-4895-9BF2-F823A14EFB7D}" type="parTrans" cxnId="{32AD4923-F5EB-4C8A-B596-603B2FCF287C}">
      <dgm:prSet/>
      <dgm:spPr/>
      <dgm:t>
        <a:bodyPr/>
        <a:lstStyle/>
        <a:p>
          <a:endParaRPr lang="en-US"/>
        </a:p>
      </dgm:t>
    </dgm:pt>
    <dgm:pt modelId="{047AE44E-71DC-4D7B-AF72-DBBA5B49FBA4}" type="sibTrans" cxnId="{32AD4923-F5EB-4C8A-B596-603B2FCF287C}">
      <dgm:prSet/>
      <dgm:spPr/>
      <dgm:t>
        <a:bodyPr/>
        <a:lstStyle/>
        <a:p>
          <a:endParaRPr lang="en-US"/>
        </a:p>
      </dgm:t>
    </dgm:pt>
    <dgm:pt modelId="{A1579058-358C-4DC8-B0B6-EC89192E07DF}">
      <dgm:prSet/>
      <dgm:spPr/>
      <dgm:t>
        <a:bodyPr/>
        <a:lstStyle/>
        <a:p>
          <a:r>
            <a:rPr lang="en-US" dirty="0"/>
            <a:t>Document compliance requirements</a:t>
          </a:r>
        </a:p>
      </dgm:t>
    </dgm:pt>
    <dgm:pt modelId="{137CDC30-BAED-4525-B87A-67026A635585}" type="parTrans" cxnId="{87A4AB6A-4CD2-4AA5-AAA2-E0E082B80321}">
      <dgm:prSet/>
      <dgm:spPr/>
      <dgm:t>
        <a:bodyPr/>
        <a:lstStyle/>
        <a:p>
          <a:endParaRPr lang="en-US"/>
        </a:p>
      </dgm:t>
    </dgm:pt>
    <dgm:pt modelId="{1D0CA3B4-4AE7-409D-ACA5-0353F8FA66E9}" type="sibTrans" cxnId="{87A4AB6A-4CD2-4AA5-AAA2-E0E082B80321}">
      <dgm:prSet/>
      <dgm:spPr/>
      <dgm:t>
        <a:bodyPr/>
        <a:lstStyle/>
        <a:p>
          <a:endParaRPr lang="en-US"/>
        </a:p>
      </dgm:t>
    </dgm:pt>
    <dgm:pt modelId="{460765A1-670A-4C08-8A7E-9D154097A00A}" type="pres">
      <dgm:prSet presAssocID="{89C493BD-074F-428A-AA2F-98741EAAB846}" presName="Name0" presStyleCnt="0">
        <dgm:presLayoutVars>
          <dgm:dir/>
          <dgm:resizeHandles val="exact"/>
        </dgm:presLayoutVars>
      </dgm:prSet>
      <dgm:spPr/>
    </dgm:pt>
    <dgm:pt modelId="{123C430A-0C25-46D1-9BED-E11548ACF4AB}" type="pres">
      <dgm:prSet presAssocID="{89C493BD-074F-428A-AA2F-98741EAAB846}" presName="fgShape" presStyleLbl="fgShp" presStyleIdx="0" presStyleCnt="1"/>
      <dgm:spPr/>
    </dgm:pt>
    <dgm:pt modelId="{DD1EA27B-2CF3-42A1-9B1D-076F9B6A12EF}" type="pres">
      <dgm:prSet presAssocID="{89C493BD-074F-428A-AA2F-98741EAAB846}" presName="linComp" presStyleCnt="0"/>
      <dgm:spPr/>
    </dgm:pt>
    <dgm:pt modelId="{13393F70-2686-4A71-A39F-9803D9E9A6F9}" type="pres">
      <dgm:prSet presAssocID="{9A316662-AC9D-4BFA-A1B7-BAADC86F8FC2}" presName="compNode" presStyleCnt="0"/>
      <dgm:spPr/>
    </dgm:pt>
    <dgm:pt modelId="{8124CC97-D4EC-4AF1-9AA2-4688DD80EFD6}" type="pres">
      <dgm:prSet presAssocID="{9A316662-AC9D-4BFA-A1B7-BAADC86F8FC2}" presName="bkgdShape" presStyleLbl="node1" presStyleIdx="0" presStyleCnt="2"/>
      <dgm:spPr/>
    </dgm:pt>
    <dgm:pt modelId="{5D69570A-4ECD-42C8-9BC8-02DF8D47F95C}" type="pres">
      <dgm:prSet presAssocID="{9A316662-AC9D-4BFA-A1B7-BAADC86F8FC2}" presName="nodeTx" presStyleLbl="node1" presStyleIdx="0" presStyleCnt="2">
        <dgm:presLayoutVars>
          <dgm:bulletEnabled val="1"/>
        </dgm:presLayoutVars>
      </dgm:prSet>
      <dgm:spPr/>
    </dgm:pt>
    <dgm:pt modelId="{B019317E-6438-4AD8-BD9C-9B3A742997F0}" type="pres">
      <dgm:prSet presAssocID="{9A316662-AC9D-4BFA-A1B7-BAADC86F8FC2}" presName="invisiNode" presStyleLbl="node1" presStyleIdx="0" presStyleCnt="2"/>
      <dgm:spPr/>
    </dgm:pt>
    <dgm:pt modelId="{013CBB68-8022-4480-A3D6-11AF1E13CDD7}" type="pres">
      <dgm:prSet presAssocID="{9A316662-AC9D-4BFA-A1B7-BAADC86F8FC2}" presName="imagNode" presStyleLbl="fgImgPlac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pt>
    <dgm:pt modelId="{4F42F80A-458B-4C05-9C5A-693D97D52F36}" type="pres">
      <dgm:prSet presAssocID="{047AE44E-71DC-4D7B-AF72-DBBA5B49FBA4}" presName="sibTrans" presStyleLbl="sibTrans2D1" presStyleIdx="0" presStyleCnt="0"/>
      <dgm:spPr/>
    </dgm:pt>
    <dgm:pt modelId="{F2D9BB99-AD35-403F-A704-488923EFCDD8}" type="pres">
      <dgm:prSet presAssocID="{A1579058-358C-4DC8-B0B6-EC89192E07DF}" presName="compNode" presStyleCnt="0"/>
      <dgm:spPr/>
    </dgm:pt>
    <dgm:pt modelId="{32B1279D-9ECB-4C83-A7F0-0D39358613D5}" type="pres">
      <dgm:prSet presAssocID="{A1579058-358C-4DC8-B0B6-EC89192E07DF}" presName="bkgdShape" presStyleLbl="node1" presStyleIdx="1" presStyleCnt="2"/>
      <dgm:spPr/>
    </dgm:pt>
    <dgm:pt modelId="{75C25357-E779-44D0-BF42-BD021C262319}" type="pres">
      <dgm:prSet presAssocID="{A1579058-358C-4DC8-B0B6-EC89192E07DF}" presName="nodeTx" presStyleLbl="node1" presStyleIdx="1" presStyleCnt="2">
        <dgm:presLayoutVars>
          <dgm:bulletEnabled val="1"/>
        </dgm:presLayoutVars>
      </dgm:prSet>
      <dgm:spPr/>
    </dgm:pt>
    <dgm:pt modelId="{D12112DE-9D4B-4FEF-97D6-369F4750C469}" type="pres">
      <dgm:prSet presAssocID="{A1579058-358C-4DC8-B0B6-EC89192E07DF}" presName="invisiNode" presStyleLbl="node1" presStyleIdx="1" presStyleCnt="2"/>
      <dgm:spPr/>
    </dgm:pt>
    <dgm:pt modelId="{D33E9C19-2A0D-4C1B-9B29-0CCAB409D326}" type="pres">
      <dgm:prSet presAssocID="{A1579058-358C-4DC8-B0B6-EC89192E07DF}" presName="imagNode" presStyleLbl="fgImgPlac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pt>
  </dgm:ptLst>
  <dgm:cxnLst>
    <dgm:cxn modelId="{32AD4923-F5EB-4C8A-B596-603B2FCF287C}" srcId="{89C493BD-074F-428A-AA2F-98741EAAB846}" destId="{9A316662-AC9D-4BFA-A1B7-BAADC86F8FC2}" srcOrd="0" destOrd="0" parTransId="{1E87E1DD-FEC7-4895-9BF2-F823A14EFB7D}" sibTransId="{047AE44E-71DC-4D7B-AF72-DBBA5B49FBA4}"/>
    <dgm:cxn modelId="{AEDBAA32-B76A-43B2-B877-22F92AE3C30A}" type="presOf" srcId="{9A316662-AC9D-4BFA-A1B7-BAADC86F8FC2}" destId="{5D69570A-4ECD-42C8-9BC8-02DF8D47F95C}" srcOrd="1" destOrd="0" presId="urn:microsoft.com/office/officeart/2005/8/layout/hList7"/>
    <dgm:cxn modelId="{87A4AB6A-4CD2-4AA5-AAA2-E0E082B80321}" srcId="{89C493BD-074F-428A-AA2F-98741EAAB846}" destId="{A1579058-358C-4DC8-B0B6-EC89192E07DF}" srcOrd="1" destOrd="0" parTransId="{137CDC30-BAED-4525-B87A-67026A635585}" sibTransId="{1D0CA3B4-4AE7-409D-ACA5-0353F8FA66E9}"/>
    <dgm:cxn modelId="{51E1EE53-BFC3-43EF-9376-41BC2541BFA3}" type="presOf" srcId="{A1579058-358C-4DC8-B0B6-EC89192E07DF}" destId="{32B1279D-9ECB-4C83-A7F0-0D39358613D5}" srcOrd="0" destOrd="0" presId="urn:microsoft.com/office/officeart/2005/8/layout/hList7"/>
    <dgm:cxn modelId="{1906A874-38FA-4B33-A46A-0E61CD665635}" type="presOf" srcId="{89C493BD-074F-428A-AA2F-98741EAAB846}" destId="{460765A1-670A-4C08-8A7E-9D154097A00A}" srcOrd="0" destOrd="0" presId="urn:microsoft.com/office/officeart/2005/8/layout/hList7"/>
    <dgm:cxn modelId="{374B50C2-1F94-499A-B8FB-2F2632E78A1D}" type="presOf" srcId="{A1579058-358C-4DC8-B0B6-EC89192E07DF}" destId="{75C25357-E779-44D0-BF42-BD021C262319}" srcOrd="1" destOrd="0" presId="urn:microsoft.com/office/officeart/2005/8/layout/hList7"/>
    <dgm:cxn modelId="{C804B7D5-CF3E-4045-A5C7-B7C364554D83}" type="presOf" srcId="{047AE44E-71DC-4D7B-AF72-DBBA5B49FBA4}" destId="{4F42F80A-458B-4C05-9C5A-693D97D52F36}" srcOrd="0" destOrd="0" presId="urn:microsoft.com/office/officeart/2005/8/layout/hList7"/>
    <dgm:cxn modelId="{892DA5D6-73CE-47EE-A7D2-1296F021228A}" type="presOf" srcId="{9A316662-AC9D-4BFA-A1B7-BAADC86F8FC2}" destId="{8124CC97-D4EC-4AF1-9AA2-4688DD80EFD6}" srcOrd="0" destOrd="0" presId="urn:microsoft.com/office/officeart/2005/8/layout/hList7"/>
    <dgm:cxn modelId="{F4159838-6FC0-4E4B-8F88-D81277BF2976}" type="presParOf" srcId="{460765A1-670A-4C08-8A7E-9D154097A00A}" destId="{123C430A-0C25-46D1-9BED-E11548ACF4AB}" srcOrd="0" destOrd="0" presId="urn:microsoft.com/office/officeart/2005/8/layout/hList7"/>
    <dgm:cxn modelId="{9CD67454-70B6-436C-93D9-B889F26CFECB}" type="presParOf" srcId="{460765A1-670A-4C08-8A7E-9D154097A00A}" destId="{DD1EA27B-2CF3-42A1-9B1D-076F9B6A12EF}" srcOrd="1" destOrd="0" presId="urn:microsoft.com/office/officeart/2005/8/layout/hList7"/>
    <dgm:cxn modelId="{865E625B-DA62-4B32-9C8D-6B8A4C7E35C7}" type="presParOf" srcId="{DD1EA27B-2CF3-42A1-9B1D-076F9B6A12EF}" destId="{13393F70-2686-4A71-A39F-9803D9E9A6F9}" srcOrd="0" destOrd="0" presId="urn:microsoft.com/office/officeart/2005/8/layout/hList7"/>
    <dgm:cxn modelId="{FE57BB96-48FF-4336-9387-E5FF3A69C6C4}" type="presParOf" srcId="{13393F70-2686-4A71-A39F-9803D9E9A6F9}" destId="{8124CC97-D4EC-4AF1-9AA2-4688DD80EFD6}" srcOrd="0" destOrd="0" presId="urn:microsoft.com/office/officeart/2005/8/layout/hList7"/>
    <dgm:cxn modelId="{BBB1F2EC-99A0-475E-91AB-7739B6F2F276}" type="presParOf" srcId="{13393F70-2686-4A71-A39F-9803D9E9A6F9}" destId="{5D69570A-4ECD-42C8-9BC8-02DF8D47F95C}" srcOrd="1" destOrd="0" presId="urn:microsoft.com/office/officeart/2005/8/layout/hList7"/>
    <dgm:cxn modelId="{0AA2B05F-A847-45A6-9BA7-A5DA88F05800}" type="presParOf" srcId="{13393F70-2686-4A71-A39F-9803D9E9A6F9}" destId="{B019317E-6438-4AD8-BD9C-9B3A742997F0}" srcOrd="2" destOrd="0" presId="urn:microsoft.com/office/officeart/2005/8/layout/hList7"/>
    <dgm:cxn modelId="{CEE9CF34-12EE-443B-AA82-4D940EE3E159}" type="presParOf" srcId="{13393F70-2686-4A71-A39F-9803D9E9A6F9}" destId="{013CBB68-8022-4480-A3D6-11AF1E13CDD7}" srcOrd="3" destOrd="0" presId="urn:microsoft.com/office/officeart/2005/8/layout/hList7"/>
    <dgm:cxn modelId="{F6F3607B-2EE6-4DA1-99A9-F8D0552D49D9}" type="presParOf" srcId="{DD1EA27B-2CF3-42A1-9B1D-076F9B6A12EF}" destId="{4F42F80A-458B-4C05-9C5A-693D97D52F36}" srcOrd="1" destOrd="0" presId="urn:microsoft.com/office/officeart/2005/8/layout/hList7"/>
    <dgm:cxn modelId="{29AFB039-1085-4F58-9C36-163E8AEB6A70}" type="presParOf" srcId="{DD1EA27B-2CF3-42A1-9B1D-076F9B6A12EF}" destId="{F2D9BB99-AD35-403F-A704-488923EFCDD8}" srcOrd="2" destOrd="0" presId="urn:microsoft.com/office/officeart/2005/8/layout/hList7"/>
    <dgm:cxn modelId="{05EE934D-0380-438F-A184-D976FF6A3F91}" type="presParOf" srcId="{F2D9BB99-AD35-403F-A704-488923EFCDD8}" destId="{32B1279D-9ECB-4C83-A7F0-0D39358613D5}" srcOrd="0" destOrd="0" presId="urn:microsoft.com/office/officeart/2005/8/layout/hList7"/>
    <dgm:cxn modelId="{4D273D5E-8E5C-4ADE-A4D8-FCD5C0710165}" type="presParOf" srcId="{F2D9BB99-AD35-403F-A704-488923EFCDD8}" destId="{75C25357-E779-44D0-BF42-BD021C262319}" srcOrd="1" destOrd="0" presId="urn:microsoft.com/office/officeart/2005/8/layout/hList7"/>
    <dgm:cxn modelId="{570C4AA4-75E7-4F4D-AD27-4AD2B711C5A2}" type="presParOf" srcId="{F2D9BB99-AD35-403F-A704-488923EFCDD8}" destId="{D12112DE-9D4B-4FEF-97D6-369F4750C469}" srcOrd="2" destOrd="0" presId="urn:microsoft.com/office/officeart/2005/8/layout/hList7"/>
    <dgm:cxn modelId="{15B07558-38D7-44C1-9981-4F16CD9D5B72}" type="presParOf" srcId="{F2D9BB99-AD35-403F-A704-488923EFCDD8}" destId="{D33E9C19-2A0D-4C1B-9B29-0CCAB409D326}"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05F761-31D7-49EA-A753-71B9C41B0D43}">
      <dsp:nvSpPr>
        <dsp:cNvPr id="0" name=""/>
        <dsp:cNvSpPr/>
      </dsp:nvSpPr>
      <dsp:spPr>
        <a:xfrm>
          <a:off x="0" y="448"/>
          <a:ext cx="8229600" cy="104885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18EB7B-BB68-447B-B469-BB952DC318E2}">
      <dsp:nvSpPr>
        <dsp:cNvPr id="0" name=""/>
        <dsp:cNvSpPr/>
      </dsp:nvSpPr>
      <dsp:spPr>
        <a:xfrm>
          <a:off x="317278" y="236440"/>
          <a:ext cx="576869" cy="576869"/>
        </a:xfrm>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595" t="4832" r="-957" b="9510"/>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6042289-7FBA-444A-A23B-A8AE7BDAC41A}">
      <dsp:nvSpPr>
        <dsp:cNvPr id="0" name=""/>
        <dsp:cNvSpPr/>
      </dsp:nvSpPr>
      <dsp:spPr>
        <a:xfrm>
          <a:off x="1211426" y="448"/>
          <a:ext cx="7018173" cy="1048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004" tIns="111004" rIns="111004" bIns="111004" numCol="1" spcCol="1270" anchor="ctr" anchorCtr="0">
          <a:noAutofit/>
        </a:bodyPr>
        <a:lstStyle/>
        <a:p>
          <a:pPr marL="0" lvl="0" indent="0" algn="l" defTabSz="844550">
            <a:lnSpc>
              <a:spcPct val="100000"/>
            </a:lnSpc>
            <a:spcBef>
              <a:spcPct val="0"/>
            </a:spcBef>
            <a:spcAft>
              <a:spcPct val="35000"/>
            </a:spcAft>
            <a:buNone/>
          </a:pPr>
          <a:r>
            <a:rPr lang="en-US" sz="1900" kern="1200" dirty="0">
              <a:solidFill>
                <a:schemeClr val="accent1"/>
              </a:solidFill>
              <a:latin typeface="Calibri"/>
              <a:ea typeface="+mn-ea"/>
              <a:cs typeface="+mn-cs"/>
            </a:rPr>
            <a:t> Strategies for testing uncommon compliance areas</a:t>
          </a:r>
        </a:p>
      </dsp:txBody>
      <dsp:txXfrm>
        <a:off x="1211426" y="448"/>
        <a:ext cx="7018173" cy="1048854"/>
      </dsp:txXfrm>
    </dsp:sp>
    <dsp:sp modelId="{32ADB03C-BEDE-40E7-83D5-1BC803998EBC}">
      <dsp:nvSpPr>
        <dsp:cNvPr id="0" name=""/>
        <dsp:cNvSpPr/>
      </dsp:nvSpPr>
      <dsp:spPr>
        <a:xfrm>
          <a:off x="0" y="1346443"/>
          <a:ext cx="8229600" cy="1048854"/>
        </a:xfrm>
        <a:prstGeom prst="roundRect">
          <a:avLst>
            <a:gd name="adj" fmla="val 10000"/>
          </a:avLst>
        </a:prstGeom>
        <a:solidFill>
          <a:schemeClr val="accent2">
            <a:tint val="40000"/>
            <a:hueOff val="0"/>
            <a:satOff val="0"/>
            <a:lumOff val="0"/>
            <a:alphaOff val="0"/>
          </a:schemeClr>
        </a:solidFill>
        <a:ln>
          <a:solidFill>
            <a:schemeClr val="lt1">
              <a:hueOff val="0"/>
              <a:satOff val="0"/>
              <a:lumOff val="0"/>
            </a:schemeClr>
          </a:solidFill>
        </a:ln>
        <a:effectLst/>
      </dsp:spPr>
      <dsp:style>
        <a:lnRef idx="0">
          <a:scrgbClr r="0" g="0" b="0"/>
        </a:lnRef>
        <a:fillRef idx="1">
          <a:scrgbClr r="0" g="0" b="0"/>
        </a:fillRef>
        <a:effectRef idx="0">
          <a:scrgbClr r="0" g="0" b="0"/>
        </a:effectRef>
        <a:fontRef idx="minor"/>
      </dsp:style>
    </dsp:sp>
    <dsp:sp modelId="{C2FD2E14-6508-4C28-A958-153F252A29A2}">
      <dsp:nvSpPr>
        <dsp:cNvPr id="0" name=""/>
        <dsp:cNvSpPr/>
      </dsp:nvSpPr>
      <dsp:spPr>
        <a:xfrm>
          <a:off x="317278" y="1547508"/>
          <a:ext cx="576869" cy="576869"/>
        </a:xfrm>
        <a:prstGeom prst="rect">
          <a:avLst/>
        </a:prstGeom>
        <a:blipFill>
          <a:blip xmlns:r="http://schemas.openxmlformats.org/officeDocument/2006/relationships" r:embed="rId2">
            <a:extLst>
              <a:ext uri="{96DAC541-7B7A-43D3-8B79-37D633B846F1}">
                <asvg:svgBlip xmlns:asvg="http://schemas.microsoft.com/office/drawing/2016/SVG/main" r:embed="rId3"/>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0AC253A-A164-4D8A-8908-710EE4230AF2}">
      <dsp:nvSpPr>
        <dsp:cNvPr id="0" name=""/>
        <dsp:cNvSpPr/>
      </dsp:nvSpPr>
      <dsp:spPr>
        <a:xfrm>
          <a:off x="1211426" y="1311516"/>
          <a:ext cx="7018173" cy="1048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004" tIns="111004" rIns="111004" bIns="111004" numCol="1" spcCol="1270" anchor="ctr" anchorCtr="0">
          <a:noAutofit/>
        </a:bodyPr>
        <a:lstStyle/>
        <a:p>
          <a:pPr marL="0" lvl="0" indent="0" algn="l" defTabSz="844550">
            <a:lnSpc>
              <a:spcPct val="100000"/>
            </a:lnSpc>
            <a:spcBef>
              <a:spcPct val="0"/>
            </a:spcBef>
            <a:spcAft>
              <a:spcPct val="35000"/>
            </a:spcAft>
            <a:buNone/>
          </a:pPr>
          <a:r>
            <a:rPr lang="en-US" sz="1900" kern="1200" dirty="0">
              <a:solidFill>
                <a:schemeClr val="accent1"/>
              </a:solidFill>
              <a:latin typeface="Calibri"/>
              <a:ea typeface="+mn-ea"/>
              <a:cs typeface="+mn-cs"/>
            </a:rPr>
            <a:t>Identify common single audit findings</a:t>
          </a:r>
          <a:endParaRPr lang="en-US" sz="1900" b="0" kern="1200" dirty="0">
            <a:solidFill>
              <a:schemeClr val="accent1"/>
            </a:solidFill>
            <a:latin typeface="Calibri"/>
            <a:ea typeface="+mn-ea"/>
            <a:cs typeface="+mn-cs"/>
          </a:endParaRPr>
        </a:p>
      </dsp:txBody>
      <dsp:txXfrm>
        <a:off x="1211426" y="1311516"/>
        <a:ext cx="7018173" cy="1048854"/>
      </dsp:txXfrm>
    </dsp:sp>
    <dsp:sp modelId="{0832DEA8-DD9B-4E43-912E-0A539557DEA0}">
      <dsp:nvSpPr>
        <dsp:cNvPr id="0" name=""/>
        <dsp:cNvSpPr/>
      </dsp:nvSpPr>
      <dsp:spPr>
        <a:xfrm>
          <a:off x="0" y="2622584"/>
          <a:ext cx="8229600" cy="104885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D05446-FF82-4AC4-81AA-011A487AAA2D}">
      <dsp:nvSpPr>
        <dsp:cNvPr id="0" name=""/>
        <dsp:cNvSpPr/>
      </dsp:nvSpPr>
      <dsp:spPr>
        <a:xfrm>
          <a:off x="317278" y="2858576"/>
          <a:ext cx="576869" cy="576869"/>
        </a:xfrm>
        <a:prstGeom prst="rect">
          <a:avLst/>
        </a:prstGeom>
        <a:blipFill rotWithShape="1">
          <a:blip xmlns:r="http://schemas.openxmlformats.org/officeDocument/2006/relationships" r:embed="rId4">
            <a:extLst>
              <a:ext uri="{28A0092B-C50C-407E-A947-70E740481C1C}">
                <a14:useLocalDpi xmlns:a14="http://schemas.microsoft.com/office/drawing/2010/main" val="0"/>
              </a:ext>
            </a:extLst>
          </a:blip>
          <a:srcRect/>
          <a:stretch>
            <a:fillRect l="-11000" r="-1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A68AE5-192E-44E5-99EF-11D845933FF0}">
      <dsp:nvSpPr>
        <dsp:cNvPr id="0" name=""/>
        <dsp:cNvSpPr/>
      </dsp:nvSpPr>
      <dsp:spPr>
        <a:xfrm>
          <a:off x="1211426" y="2622584"/>
          <a:ext cx="7018173" cy="1048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004" tIns="111004" rIns="111004" bIns="111004" numCol="1" spcCol="1270" anchor="ctr" anchorCtr="0">
          <a:noAutofit/>
        </a:bodyPr>
        <a:lstStyle/>
        <a:p>
          <a:pPr marL="0" lvl="0" indent="0" algn="l" defTabSz="844550">
            <a:lnSpc>
              <a:spcPct val="100000"/>
            </a:lnSpc>
            <a:spcBef>
              <a:spcPct val="0"/>
            </a:spcBef>
            <a:spcAft>
              <a:spcPct val="35000"/>
            </a:spcAft>
            <a:buNone/>
          </a:pPr>
          <a:r>
            <a:rPr lang="en-US" sz="1900" kern="1200">
              <a:solidFill>
                <a:schemeClr val="accent1"/>
              </a:solidFill>
            </a:rPr>
            <a:t>Describe the proposed changes to the Uniform Guidance</a:t>
          </a:r>
          <a:endParaRPr lang="en-US" sz="1900" kern="1200" dirty="0">
            <a:solidFill>
              <a:schemeClr val="accent1"/>
            </a:solidFill>
            <a:latin typeface="Calibri"/>
            <a:ea typeface="+mn-ea"/>
            <a:cs typeface="+mn-cs"/>
          </a:endParaRPr>
        </a:p>
      </dsp:txBody>
      <dsp:txXfrm>
        <a:off x="1211426" y="2622584"/>
        <a:ext cx="7018173" cy="104885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B00654-A8CD-427B-95F3-337C81C282EB}">
      <dsp:nvSpPr>
        <dsp:cNvPr id="0" name=""/>
        <dsp:cNvSpPr/>
      </dsp:nvSpPr>
      <dsp:spPr>
        <a:xfrm rot="10800000">
          <a:off x="1639611" y="1462"/>
          <a:ext cx="5472684" cy="1044612"/>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0645" tIns="60960" rIns="113792" bIns="60960" numCol="1" spcCol="1270" anchor="ctr" anchorCtr="0">
          <a:noAutofit/>
        </a:bodyPr>
        <a:lstStyle/>
        <a:p>
          <a:pPr marL="0" lvl="0" indent="0" algn="ctr" defTabSz="711200">
            <a:lnSpc>
              <a:spcPct val="90000"/>
            </a:lnSpc>
            <a:spcBef>
              <a:spcPct val="0"/>
            </a:spcBef>
            <a:spcAft>
              <a:spcPct val="35000"/>
            </a:spcAft>
            <a:buNone/>
          </a:pPr>
          <a:r>
            <a:rPr lang="en-US" sz="1600" kern="1200" dirty="0"/>
            <a:t>Designate key individual or team to monitor your policies over federal programs</a:t>
          </a:r>
        </a:p>
      </dsp:txBody>
      <dsp:txXfrm rot="10800000">
        <a:off x="1900764" y="1462"/>
        <a:ext cx="5211531" cy="1044612"/>
      </dsp:txXfrm>
    </dsp:sp>
    <dsp:sp modelId="{882D0B4A-6E09-46CA-A940-651A2110E144}">
      <dsp:nvSpPr>
        <dsp:cNvPr id="0" name=""/>
        <dsp:cNvSpPr/>
      </dsp:nvSpPr>
      <dsp:spPr>
        <a:xfrm>
          <a:off x="1117304" y="1462"/>
          <a:ext cx="1044612" cy="104461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D758FB4-E450-47D8-B0D6-B73B247B0184}">
      <dsp:nvSpPr>
        <dsp:cNvPr id="0" name=""/>
        <dsp:cNvSpPr/>
      </dsp:nvSpPr>
      <dsp:spPr>
        <a:xfrm rot="10800000">
          <a:off x="1639611" y="1357899"/>
          <a:ext cx="5472684" cy="1044612"/>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0645" tIns="60960" rIns="113792" bIns="60960" numCol="1" spcCol="1270" anchor="ctr" anchorCtr="0">
          <a:noAutofit/>
        </a:bodyPr>
        <a:lstStyle/>
        <a:p>
          <a:pPr marL="0" lvl="0" indent="0" algn="ctr" defTabSz="711200">
            <a:lnSpc>
              <a:spcPct val="90000"/>
            </a:lnSpc>
            <a:spcBef>
              <a:spcPct val="0"/>
            </a:spcBef>
            <a:spcAft>
              <a:spcPct val="35000"/>
            </a:spcAft>
            <a:buNone/>
          </a:pPr>
          <a:r>
            <a:rPr lang="en-US" sz="1600" kern="1200" dirty="0"/>
            <a:t>Regularly review policies for compliance and educate employees on changes to policies. Encourage open dialogue regarding questions and decision making</a:t>
          </a:r>
        </a:p>
      </dsp:txBody>
      <dsp:txXfrm rot="10800000">
        <a:off x="1900764" y="1357899"/>
        <a:ext cx="5211531" cy="1044612"/>
      </dsp:txXfrm>
    </dsp:sp>
    <dsp:sp modelId="{4228B50D-7BCC-490D-8B47-1CBD29608679}">
      <dsp:nvSpPr>
        <dsp:cNvPr id="0" name=""/>
        <dsp:cNvSpPr/>
      </dsp:nvSpPr>
      <dsp:spPr>
        <a:xfrm>
          <a:off x="1117304" y="1357899"/>
          <a:ext cx="1044612" cy="1044612"/>
        </a:xfrm>
        <a:prstGeom prst="ellipse">
          <a:avLst/>
        </a:prstGeom>
        <a:blipFill>
          <a:blip xmlns:r="http://schemas.openxmlformats.org/officeDocument/2006/relationships" r:embed="rId2"/>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A3F948F-20C6-47D0-9445-C1E28BCE9853}">
      <dsp:nvSpPr>
        <dsp:cNvPr id="0" name=""/>
        <dsp:cNvSpPr/>
      </dsp:nvSpPr>
      <dsp:spPr>
        <a:xfrm rot="10800000">
          <a:off x="1639611" y="2714337"/>
          <a:ext cx="5472684" cy="1044612"/>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0645" tIns="60960" rIns="113792" bIns="60960" numCol="1" spcCol="1270" anchor="ctr" anchorCtr="0">
          <a:noAutofit/>
        </a:bodyPr>
        <a:lstStyle/>
        <a:p>
          <a:pPr marL="0" lvl="0" indent="0" algn="ctr" defTabSz="711200">
            <a:lnSpc>
              <a:spcPct val="90000"/>
            </a:lnSpc>
            <a:spcBef>
              <a:spcPct val="0"/>
            </a:spcBef>
            <a:spcAft>
              <a:spcPct val="35000"/>
            </a:spcAft>
            <a:buNone/>
          </a:pPr>
          <a:r>
            <a:rPr lang="en-US" sz="1600" kern="1200" dirty="0"/>
            <a:t>Make sure policies are easily accessible for all employees involved and they know that they are responsible for reviewing these</a:t>
          </a:r>
        </a:p>
      </dsp:txBody>
      <dsp:txXfrm rot="10800000">
        <a:off x="1900764" y="2714337"/>
        <a:ext cx="5211531" cy="1044612"/>
      </dsp:txXfrm>
    </dsp:sp>
    <dsp:sp modelId="{1B4F9F10-286A-4193-983E-319B70713851}">
      <dsp:nvSpPr>
        <dsp:cNvPr id="0" name=""/>
        <dsp:cNvSpPr/>
      </dsp:nvSpPr>
      <dsp:spPr>
        <a:xfrm>
          <a:off x="1117304" y="2714337"/>
          <a:ext cx="1044612" cy="1044612"/>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155E4B-7F25-4AD8-9AF1-F270D14C870E}">
      <dsp:nvSpPr>
        <dsp:cNvPr id="0" name=""/>
        <dsp:cNvSpPr/>
      </dsp:nvSpPr>
      <dsp:spPr>
        <a:xfrm>
          <a:off x="-4220726" y="-652255"/>
          <a:ext cx="5065297" cy="5065297"/>
        </a:xfrm>
        <a:prstGeom prst="blockArc">
          <a:avLst>
            <a:gd name="adj1" fmla="val 18900000"/>
            <a:gd name="adj2" fmla="val 2700000"/>
            <a:gd name="adj3" fmla="val 426"/>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10F7A3-571C-4266-BDD0-9E4DB8F2328C}">
      <dsp:nvSpPr>
        <dsp:cNvPr id="0" name=""/>
        <dsp:cNvSpPr/>
      </dsp:nvSpPr>
      <dsp:spPr>
        <a:xfrm>
          <a:off x="691326" y="537266"/>
          <a:ext cx="7518435" cy="107438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2790"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t>Retain documentation throughout the year supporting any judgments on why a cost was reasonable, allocable, allowable and necessary.</a:t>
          </a:r>
        </a:p>
      </dsp:txBody>
      <dsp:txXfrm>
        <a:off x="691326" y="537266"/>
        <a:ext cx="7518435" cy="1074381"/>
      </dsp:txXfrm>
    </dsp:sp>
    <dsp:sp modelId="{B9809F10-FC2B-400E-B141-24FC5F08069C}">
      <dsp:nvSpPr>
        <dsp:cNvPr id="0" name=""/>
        <dsp:cNvSpPr/>
      </dsp:nvSpPr>
      <dsp:spPr>
        <a:xfrm>
          <a:off x="19838" y="402968"/>
          <a:ext cx="1342977" cy="134297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2272BA-F210-4264-9AF8-B9BAA2BDA9EB}">
      <dsp:nvSpPr>
        <dsp:cNvPr id="0" name=""/>
        <dsp:cNvSpPr/>
      </dsp:nvSpPr>
      <dsp:spPr>
        <a:xfrm>
          <a:off x="691326" y="2149139"/>
          <a:ext cx="7518435" cy="107438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2790" tIns="45720" rIns="45720" bIns="45720" numCol="1" spcCol="1270" anchor="ctr" anchorCtr="0">
          <a:noAutofit/>
        </a:bodyPr>
        <a:lstStyle/>
        <a:p>
          <a:pPr marL="0" lvl="0" indent="0" algn="l" defTabSz="800100">
            <a:lnSpc>
              <a:spcPct val="90000"/>
            </a:lnSpc>
            <a:spcBef>
              <a:spcPct val="0"/>
            </a:spcBef>
            <a:spcAft>
              <a:spcPct val="35000"/>
            </a:spcAft>
            <a:buFont typeface="Arial" panose="020B0604020202020204" pitchFamily="34" charset="0"/>
            <a:buNone/>
          </a:pPr>
          <a:r>
            <a:rPr lang="en-US" sz="1800" kern="1200" dirty="0"/>
            <a:t>Prepare a summary sheet for each award with all pertinent information (award period, amount, matching provisions and any special terms and provisions) for your program and accounting staff. </a:t>
          </a:r>
        </a:p>
      </dsp:txBody>
      <dsp:txXfrm>
        <a:off x="691326" y="2149139"/>
        <a:ext cx="7518435" cy="1074381"/>
      </dsp:txXfrm>
    </dsp:sp>
    <dsp:sp modelId="{93B79383-3E34-4336-A4E9-7F9E888D2BE2}">
      <dsp:nvSpPr>
        <dsp:cNvPr id="0" name=""/>
        <dsp:cNvSpPr/>
      </dsp:nvSpPr>
      <dsp:spPr>
        <a:xfrm>
          <a:off x="19838" y="2014841"/>
          <a:ext cx="1342977" cy="134297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E3AABD-06EA-4711-889F-2E1941C89374}">
      <dsp:nvSpPr>
        <dsp:cNvPr id="0" name=""/>
        <dsp:cNvSpPr/>
      </dsp:nvSpPr>
      <dsp:spPr>
        <a:xfrm>
          <a:off x="0" y="18754"/>
          <a:ext cx="8229600" cy="678014"/>
        </a:xfrm>
        <a:prstGeom prst="rect">
          <a:avLst/>
        </a:prstGeom>
        <a:solidFill>
          <a:schemeClr val="accent2">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i="0" kern="1200" baseline="0" dirty="0">
              <a:solidFill>
                <a:srgbClr val="2E334E"/>
              </a:solidFill>
            </a:rPr>
            <a:t>200.516 Audit findings. (a) </a:t>
          </a:r>
          <a:r>
            <a:rPr lang="en-US" sz="1900" b="1" i="1" kern="1200" baseline="0" dirty="0">
              <a:solidFill>
                <a:srgbClr val="2E334E"/>
              </a:solidFill>
            </a:rPr>
            <a:t>Audit findings reported. </a:t>
          </a:r>
          <a:r>
            <a:rPr lang="en-US" sz="1900" b="0" i="0" kern="1200" baseline="0" dirty="0">
              <a:solidFill>
                <a:srgbClr val="2E334E"/>
              </a:solidFill>
            </a:rPr>
            <a:t>The auditor must report the following as audit findings in the schedule of findings and questioned costs:</a:t>
          </a:r>
          <a:endParaRPr lang="en-US" sz="1900" kern="1200" dirty="0">
            <a:solidFill>
              <a:srgbClr val="2E334E"/>
            </a:solidFill>
          </a:endParaRPr>
        </a:p>
      </dsp:txBody>
      <dsp:txXfrm>
        <a:off x="0" y="18754"/>
        <a:ext cx="8229600" cy="678014"/>
      </dsp:txXfrm>
    </dsp:sp>
    <dsp:sp modelId="{5940170C-F491-40A6-A2A0-37AAB8BCE63F}">
      <dsp:nvSpPr>
        <dsp:cNvPr id="0" name=""/>
        <dsp:cNvSpPr/>
      </dsp:nvSpPr>
      <dsp:spPr>
        <a:xfrm>
          <a:off x="0" y="696769"/>
          <a:ext cx="8229600" cy="32250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24130" rIns="135128" bIns="24130" numCol="1" spcCol="1270" anchor="t" anchorCtr="0">
          <a:noAutofit/>
        </a:bodyPr>
        <a:lstStyle/>
        <a:p>
          <a:pPr marL="114300" lvl="1" indent="-114300" algn="l" defTabSz="666750">
            <a:lnSpc>
              <a:spcPct val="90000"/>
            </a:lnSpc>
            <a:spcBef>
              <a:spcPct val="0"/>
            </a:spcBef>
            <a:spcAft>
              <a:spcPct val="20000"/>
            </a:spcAft>
            <a:buClr>
              <a:schemeClr val="accent2"/>
            </a:buClr>
            <a:buChar char="•"/>
          </a:pPr>
          <a:r>
            <a:rPr lang="en-US" sz="1500" b="0" i="0" kern="1200" baseline="0" dirty="0"/>
            <a:t>Significant deficiencies and material weaknesses in internal control over major programs and significant instances of abuse relating to major programs.</a:t>
          </a:r>
          <a:endParaRPr lang="en-US" sz="1500" kern="1200" dirty="0"/>
        </a:p>
        <a:p>
          <a:pPr marL="114300" lvl="1" indent="-114300" algn="l" defTabSz="666750">
            <a:lnSpc>
              <a:spcPct val="90000"/>
            </a:lnSpc>
            <a:spcBef>
              <a:spcPct val="0"/>
            </a:spcBef>
            <a:spcAft>
              <a:spcPct val="20000"/>
            </a:spcAft>
            <a:buClr>
              <a:schemeClr val="accent2"/>
            </a:buClr>
            <a:buChar char="•"/>
          </a:pPr>
          <a:r>
            <a:rPr lang="en-US" sz="1500" kern="1200" dirty="0"/>
            <a:t>Material noncompliance with the provisions of federal statues, regulations, or the terms and conditions of federal awards related to a major program.</a:t>
          </a:r>
        </a:p>
        <a:p>
          <a:pPr marL="114300" lvl="1" indent="-114300" algn="l" defTabSz="666750">
            <a:lnSpc>
              <a:spcPct val="90000"/>
            </a:lnSpc>
            <a:spcBef>
              <a:spcPct val="0"/>
            </a:spcBef>
            <a:spcAft>
              <a:spcPct val="20000"/>
            </a:spcAft>
            <a:buClr>
              <a:schemeClr val="accent2"/>
            </a:buClr>
            <a:buChar char="•"/>
          </a:pPr>
          <a:r>
            <a:rPr lang="en-US" sz="1500" b="0" i="0" kern="1200" baseline="0" dirty="0"/>
            <a:t>Known questioned costs that are greater than $25,</a:t>
          </a:r>
          <a:r>
            <a:rPr lang="en-US" sz="1500" kern="1200" dirty="0"/>
            <a:t>000 for a federal program which is not audited as a major program.</a:t>
          </a:r>
        </a:p>
        <a:p>
          <a:pPr marL="114300" lvl="1" indent="-114300" algn="l" defTabSz="666750">
            <a:lnSpc>
              <a:spcPct val="90000"/>
            </a:lnSpc>
            <a:spcBef>
              <a:spcPct val="0"/>
            </a:spcBef>
            <a:spcAft>
              <a:spcPct val="20000"/>
            </a:spcAft>
            <a:buClr>
              <a:schemeClr val="accent2"/>
            </a:buClr>
            <a:buChar char="•"/>
          </a:pPr>
          <a:r>
            <a:rPr lang="en-US" sz="1500" b="0" i="0" kern="1200" baseline="0" dirty="0"/>
            <a:t>The circum</a:t>
          </a:r>
          <a:r>
            <a:rPr lang="en-US" sz="1500" kern="1200" dirty="0"/>
            <a:t>stances concerning why the auditor’s report on compliance for each major program is other than an unmodified opinion, unless such circumstances are otherwise reported as audit findings in the schedule of findings and questioned costs for federal awards.</a:t>
          </a:r>
        </a:p>
        <a:p>
          <a:pPr marL="114300" lvl="1" indent="-114300" algn="l" defTabSz="666750">
            <a:lnSpc>
              <a:spcPct val="90000"/>
            </a:lnSpc>
            <a:spcBef>
              <a:spcPct val="0"/>
            </a:spcBef>
            <a:spcAft>
              <a:spcPct val="20000"/>
            </a:spcAft>
            <a:buClr>
              <a:schemeClr val="accent2"/>
            </a:buClr>
            <a:buChar char="•"/>
          </a:pPr>
          <a:r>
            <a:rPr lang="en-US" sz="1500" b="0" i="0" kern="1200" baseline="0" dirty="0"/>
            <a:t>Known or likely fraud affecting a federal award, unless such fraud is otherwise reported as an </a:t>
          </a:r>
          <a:r>
            <a:rPr lang="en-US" sz="1500" b="0" i="0" u="sng" kern="1200" baseline="0" dirty="0"/>
            <a:t>audit finding </a:t>
          </a:r>
          <a:r>
            <a:rPr lang="en-US" sz="1500" b="0" i="0" kern="1200" baseline="0" dirty="0"/>
            <a:t>in the schedule of findings and questioned costs for federal awards.</a:t>
          </a:r>
          <a:endParaRPr lang="en-US" sz="1500" kern="1200" dirty="0"/>
        </a:p>
        <a:p>
          <a:pPr marL="114300" lvl="1" indent="-114300" algn="l" defTabSz="666750">
            <a:lnSpc>
              <a:spcPct val="90000"/>
            </a:lnSpc>
            <a:spcBef>
              <a:spcPct val="0"/>
            </a:spcBef>
            <a:spcAft>
              <a:spcPct val="20000"/>
            </a:spcAft>
            <a:buClr>
              <a:schemeClr val="accent2"/>
            </a:buClr>
            <a:buChar char="•"/>
          </a:pPr>
          <a:r>
            <a:rPr lang="en-US" sz="1500" kern="1200" dirty="0"/>
            <a:t>Instances where the results of audit follow-up procedures disclosed that the summary schedule of prior audit findings prepared by the auditee in accordance with </a:t>
          </a:r>
          <a:r>
            <a:rPr lang="en-US" sz="1500" b="0" i="0" u="sng" kern="1200" baseline="0" dirty="0"/>
            <a:t>§ 200.511(b) </a:t>
          </a:r>
          <a:r>
            <a:rPr lang="en-US" sz="1500" b="0" i="0" kern="1200" baseline="0" dirty="0"/>
            <a:t>materially misrepresents the status of any prior audit finding.</a:t>
          </a:r>
          <a:endParaRPr lang="en-US" sz="1500" kern="1200" dirty="0"/>
        </a:p>
      </dsp:txBody>
      <dsp:txXfrm>
        <a:off x="0" y="696769"/>
        <a:ext cx="8229600" cy="322505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6A57C5-5387-4496-AD26-B20C1D8122C3}">
      <dsp:nvSpPr>
        <dsp:cNvPr id="0" name=""/>
        <dsp:cNvSpPr/>
      </dsp:nvSpPr>
      <dsp:spPr>
        <a:xfrm>
          <a:off x="0" y="25966"/>
          <a:ext cx="8229600" cy="1048854"/>
        </a:xfrm>
        <a:prstGeom prst="roundRect">
          <a:avLst>
            <a:gd name="adj" fmla="val 10000"/>
          </a:avLst>
        </a:prstGeom>
        <a:solidFill>
          <a:srgbClr val="D7EEEF"/>
        </a:solidFill>
        <a:ln>
          <a:noFill/>
        </a:ln>
        <a:effectLst/>
      </dsp:spPr>
      <dsp:style>
        <a:lnRef idx="0">
          <a:scrgbClr r="0" g="0" b="0"/>
        </a:lnRef>
        <a:fillRef idx="1">
          <a:scrgbClr r="0" g="0" b="0"/>
        </a:fillRef>
        <a:effectRef idx="0">
          <a:scrgbClr r="0" g="0" b="0"/>
        </a:effectRef>
        <a:fontRef idx="minor"/>
      </dsp:style>
    </dsp:sp>
    <dsp:sp modelId="{4B9205E7-FAE5-405F-970D-52EF18920902}">
      <dsp:nvSpPr>
        <dsp:cNvPr id="0" name=""/>
        <dsp:cNvSpPr/>
      </dsp:nvSpPr>
      <dsp:spPr>
        <a:xfrm>
          <a:off x="317278" y="236440"/>
          <a:ext cx="576869" cy="576869"/>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9F40174-1638-4E44-B10C-88305849E41E}">
      <dsp:nvSpPr>
        <dsp:cNvPr id="0" name=""/>
        <dsp:cNvSpPr/>
      </dsp:nvSpPr>
      <dsp:spPr>
        <a:xfrm>
          <a:off x="1211426" y="448"/>
          <a:ext cx="7018173" cy="1048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004" tIns="111004" rIns="111004" bIns="111004" numCol="1" spcCol="1270" anchor="ctr" anchorCtr="0">
          <a:noAutofit/>
        </a:bodyPr>
        <a:lstStyle/>
        <a:p>
          <a:pPr marL="0" lvl="0" indent="0" algn="l" defTabSz="711200">
            <a:lnSpc>
              <a:spcPct val="90000"/>
            </a:lnSpc>
            <a:spcBef>
              <a:spcPct val="0"/>
            </a:spcBef>
            <a:spcAft>
              <a:spcPct val="35000"/>
            </a:spcAft>
            <a:buNone/>
          </a:pPr>
          <a:r>
            <a:rPr lang="en-US" sz="1600" b="0" i="0" kern="1200" baseline="0" dirty="0"/>
            <a:t>The consequences of being found noncompliant can be costly and time-consuming. </a:t>
          </a:r>
          <a:endParaRPr lang="en-US" sz="1600" kern="1200" dirty="0"/>
        </a:p>
      </dsp:txBody>
      <dsp:txXfrm>
        <a:off x="1211426" y="448"/>
        <a:ext cx="7018173" cy="1048854"/>
      </dsp:txXfrm>
    </dsp:sp>
    <dsp:sp modelId="{72B07AA3-6135-4419-8229-21F7F9F00A52}">
      <dsp:nvSpPr>
        <dsp:cNvPr id="0" name=""/>
        <dsp:cNvSpPr/>
      </dsp:nvSpPr>
      <dsp:spPr>
        <a:xfrm>
          <a:off x="0" y="1312239"/>
          <a:ext cx="8229600" cy="104885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3D473B-1007-48B9-A792-5938FC4446DF}">
      <dsp:nvSpPr>
        <dsp:cNvPr id="0" name=""/>
        <dsp:cNvSpPr/>
      </dsp:nvSpPr>
      <dsp:spPr>
        <a:xfrm>
          <a:off x="317278" y="1547508"/>
          <a:ext cx="576869" cy="576869"/>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60B2B4E-45A5-457A-9B66-56F1A3985A37}">
      <dsp:nvSpPr>
        <dsp:cNvPr id="0" name=""/>
        <dsp:cNvSpPr/>
      </dsp:nvSpPr>
      <dsp:spPr>
        <a:xfrm>
          <a:off x="1211426" y="1311516"/>
          <a:ext cx="7018173" cy="1048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004" tIns="111004" rIns="111004" bIns="111004" numCol="1" spcCol="1270" anchor="ctr" anchorCtr="0">
          <a:noAutofit/>
        </a:bodyPr>
        <a:lstStyle/>
        <a:p>
          <a:pPr marL="0" lvl="0" indent="0" algn="l" defTabSz="711200">
            <a:lnSpc>
              <a:spcPct val="90000"/>
            </a:lnSpc>
            <a:spcBef>
              <a:spcPct val="0"/>
            </a:spcBef>
            <a:spcAft>
              <a:spcPct val="35000"/>
            </a:spcAft>
            <a:buNone/>
          </a:pPr>
          <a:r>
            <a:rPr lang="en-US" sz="1600" b="0" i="0" kern="1200" baseline="0" dirty="0"/>
            <a:t>If found noncompliant, the federal government may withhold funds until the deficiency is remedied, suspend or terminate the award, initiate suspension or debarment proceedings or withhold further federal awards for the program. </a:t>
          </a:r>
          <a:endParaRPr lang="en-US" sz="1600" kern="1200" dirty="0"/>
        </a:p>
      </dsp:txBody>
      <dsp:txXfrm>
        <a:off x="1211426" y="1311516"/>
        <a:ext cx="7018173" cy="1048854"/>
      </dsp:txXfrm>
    </dsp:sp>
    <dsp:sp modelId="{E4E6870C-D15F-425F-A730-FC4D3888BA97}">
      <dsp:nvSpPr>
        <dsp:cNvPr id="0" name=""/>
        <dsp:cNvSpPr/>
      </dsp:nvSpPr>
      <dsp:spPr>
        <a:xfrm>
          <a:off x="0" y="2593709"/>
          <a:ext cx="8229600" cy="104885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AB0F5E-5AFB-42E3-BF3C-264D2442EC25}">
      <dsp:nvSpPr>
        <dsp:cNvPr id="0" name=""/>
        <dsp:cNvSpPr/>
      </dsp:nvSpPr>
      <dsp:spPr>
        <a:xfrm>
          <a:off x="317278" y="2858576"/>
          <a:ext cx="576869" cy="576869"/>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4A1F583-3AC9-4124-9B8E-B3D156D4CE86}">
      <dsp:nvSpPr>
        <dsp:cNvPr id="0" name=""/>
        <dsp:cNvSpPr/>
      </dsp:nvSpPr>
      <dsp:spPr>
        <a:xfrm>
          <a:off x="1211426" y="2622584"/>
          <a:ext cx="7018173" cy="1048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004" tIns="111004" rIns="111004" bIns="111004" numCol="1" spcCol="1270" anchor="ctr" anchorCtr="0">
          <a:noAutofit/>
        </a:bodyPr>
        <a:lstStyle/>
        <a:p>
          <a:pPr marL="0" lvl="0" indent="0" algn="l" defTabSz="711200">
            <a:lnSpc>
              <a:spcPct val="90000"/>
            </a:lnSpc>
            <a:spcBef>
              <a:spcPct val="0"/>
            </a:spcBef>
            <a:spcAft>
              <a:spcPct val="35000"/>
            </a:spcAft>
            <a:buNone/>
          </a:pPr>
          <a:r>
            <a:rPr lang="en-US" sz="1600" b="0" i="0" kern="1200" baseline="0" dirty="0"/>
            <a:t>The government may also pursue other available legal actions.</a:t>
          </a:r>
          <a:endParaRPr lang="en-US" sz="1600" kern="1200" dirty="0"/>
        </a:p>
      </dsp:txBody>
      <dsp:txXfrm>
        <a:off x="1211426" y="2622584"/>
        <a:ext cx="7018173" cy="104885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822F42-2156-4F3D-B356-0A7021E95F3F}">
      <dsp:nvSpPr>
        <dsp:cNvPr id="0" name=""/>
        <dsp:cNvSpPr/>
      </dsp:nvSpPr>
      <dsp:spPr>
        <a:xfrm>
          <a:off x="-4150706" y="-636964"/>
          <a:ext cx="4945816" cy="4945816"/>
        </a:xfrm>
        <a:prstGeom prst="blockArc">
          <a:avLst>
            <a:gd name="adj1" fmla="val 18900000"/>
            <a:gd name="adj2" fmla="val 2700000"/>
            <a:gd name="adj3" fmla="val 437"/>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06B6790-5C48-4594-A7A5-F0B0BEBBE4CA}">
      <dsp:nvSpPr>
        <dsp:cNvPr id="0" name=""/>
        <dsp:cNvSpPr/>
      </dsp:nvSpPr>
      <dsp:spPr>
        <a:xfrm>
          <a:off x="511336" y="367188"/>
          <a:ext cx="7669270" cy="734377"/>
        </a:xfrm>
        <a:prstGeom prst="rect">
          <a:avLst/>
        </a:prstGeom>
        <a:solidFill>
          <a:srgbClr val="D7EEE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2912"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tx1"/>
              </a:solidFill>
            </a:rPr>
            <a:t>Inadequate support for sole source vendor</a:t>
          </a:r>
        </a:p>
      </dsp:txBody>
      <dsp:txXfrm>
        <a:off x="511336" y="367188"/>
        <a:ext cx="7669270" cy="734377"/>
      </dsp:txXfrm>
    </dsp:sp>
    <dsp:sp modelId="{BB5E2BA9-9666-4696-A21B-2D8AFFE4C2FF}">
      <dsp:nvSpPr>
        <dsp:cNvPr id="0" name=""/>
        <dsp:cNvSpPr/>
      </dsp:nvSpPr>
      <dsp:spPr>
        <a:xfrm>
          <a:off x="52350" y="275391"/>
          <a:ext cx="917971" cy="917971"/>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CD00B51-7719-4D7C-BA80-20F7393BAE38}">
      <dsp:nvSpPr>
        <dsp:cNvPr id="0" name=""/>
        <dsp:cNvSpPr/>
      </dsp:nvSpPr>
      <dsp:spPr>
        <a:xfrm>
          <a:off x="778282" y="1468754"/>
          <a:ext cx="7402323" cy="734377"/>
        </a:xfrm>
        <a:prstGeom prst="rect">
          <a:avLst/>
        </a:prstGeom>
        <a:solidFill>
          <a:srgbClr val="D7EEE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2912"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tx1"/>
              </a:solidFill>
            </a:rPr>
            <a:t>Lack of supporting documentation in the vendor file</a:t>
          </a:r>
        </a:p>
      </dsp:txBody>
      <dsp:txXfrm>
        <a:off x="778282" y="1468754"/>
        <a:ext cx="7402323" cy="734377"/>
      </dsp:txXfrm>
    </dsp:sp>
    <dsp:sp modelId="{5D9DB55C-D39E-4160-B5E4-49DE5277BBC4}">
      <dsp:nvSpPr>
        <dsp:cNvPr id="0" name=""/>
        <dsp:cNvSpPr/>
      </dsp:nvSpPr>
      <dsp:spPr>
        <a:xfrm>
          <a:off x="319296" y="1376957"/>
          <a:ext cx="917971" cy="917971"/>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DE36C2-71D2-4749-B8F5-DA72379F8B98}">
      <dsp:nvSpPr>
        <dsp:cNvPr id="0" name=""/>
        <dsp:cNvSpPr/>
      </dsp:nvSpPr>
      <dsp:spPr>
        <a:xfrm>
          <a:off x="511336" y="2570320"/>
          <a:ext cx="7669270" cy="734377"/>
        </a:xfrm>
        <a:prstGeom prst="rect">
          <a:avLst/>
        </a:prstGeom>
        <a:solidFill>
          <a:srgbClr val="D7EEE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2912"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tx1"/>
              </a:solidFill>
            </a:rPr>
            <a:t>Lack of documentation to support contractor’s suspension and debarment status</a:t>
          </a:r>
        </a:p>
      </dsp:txBody>
      <dsp:txXfrm>
        <a:off x="511336" y="2570320"/>
        <a:ext cx="7669270" cy="734377"/>
      </dsp:txXfrm>
    </dsp:sp>
    <dsp:sp modelId="{09215331-9137-4131-8899-A086A40A8F13}">
      <dsp:nvSpPr>
        <dsp:cNvPr id="0" name=""/>
        <dsp:cNvSpPr/>
      </dsp:nvSpPr>
      <dsp:spPr>
        <a:xfrm>
          <a:off x="52350" y="2478523"/>
          <a:ext cx="917971" cy="917971"/>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7506E4-9959-4A97-BE79-49BFC489060F}">
      <dsp:nvSpPr>
        <dsp:cNvPr id="0" name=""/>
        <dsp:cNvSpPr/>
      </dsp:nvSpPr>
      <dsp:spPr>
        <a:xfrm>
          <a:off x="0" y="1187"/>
          <a:ext cx="8229600" cy="50613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EFD7C8-46F0-4A98-B29D-4E708F6953FE}">
      <dsp:nvSpPr>
        <dsp:cNvPr id="0" name=""/>
        <dsp:cNvSpPr/>
      </dsp:nvSpPr>
      <dsp:spPr>
        <a:xfrm>
          <a:off x="153107" y="115069"/>
          <a:ext cx="278376" cy="27837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9FA2EDB-0113-4AC3-837A-EE00A304ADB5}">
      <dsp:nvSpPr>
        <dsp:cNvPr id="0" name=""/>
        <dsp:cNvSpPr/>
      </dsp:nvSpPr>
      <dsp:spPr>
        <a:xfrm>
          <a:off x="584591" y="1187"/>
          <a:ext cx="7645008" cy="506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566" tIns="53566" rIns="53566" bIns="53566" numCol="1" spcCol="1270" anchor="ctr" anchorCtr="0">
          <a:noAutofit/>
        </a:bodyPr>
        <a:lstStyle/>
        <a:p>
          <a:pPr marL="0" lvl="0" indent="0" algn="l" defTabSz="711200">
            <a:lnSpc>
              <a:spcPct val="90000"/>
            </a:lnSpc>
            <a:spcBef>
              <a:spcPct val="0"/>
            </a:spcBef>
            <a:spcAft>
              <a:spcPct val="35000"/>
            </a:spcAft>
            <a:buNone/>
          </a:pPr>
          <a:r>
            <a:rPr lang="en-US" sz="1600" kern="1200"/>
            <a:t>Subaward does not contain required information</a:t>
          </a:r>
        </a:p>
      </dsp:txBody>
      <dsp:txXfrm>
        <a:off x="584591" y="1187"/>
        <a:ext cx="7645008" cy="506139"/>
      </dsp:txXfrm>
    </dsp:sp>
    <dsp:sp modelId="{243A6B18-5298-4E04-A9B5-1657C1F029ED}">
      <dsp:nvSpPr>
        <dsp:cNvPr id="0" name=""/>
        <dsp:cNvSpPr/>
      </dsp:nvSpPr>
      <dsp:spPr>
        <a:xfrm>
          <a:off x="0" y="633862"/>
          <a:ext cx="8229600" cy="50613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B26BEB-2004-48F7-BEFF-5E4FC1A0BC7E}">
      <dsp:nvSpPr>
        <dsp:cNvPr id="0" name=""/>
        <dsp:cNvSpPr/>
      </dsp:nvSpPr>
      <dsp:spPr>
        <a:xfrm>
          <a:off x="153107" y="747743"/>
          <a:ext cx="278376" cy="278376"/>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6BE99B3-EA17-41CC-BA89-7F4CEEB10238}">
      <dsp:nvSpPr>
        <dsp:cNvPr id="0" name=""/>
        <dsp:cNvSpPr/>
      </dsp:nvSpPr>
      <dsp:spPr>
        <a:xfrm>
          <a:off x="584591" y="633862"/>
          <a:ext cx="7645008" cy="506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566" tIns="53566" rIns="53566" bIns="53566" numCol="1" spcCol="1270" anchor="ctr" anchorCtr="0">
          <a:noAutofit/>
        </a:bodyPr>
        <a:lstStyle/>
        <a:p>
          <a:pPr marL="0" lvl="0" indent="0" algn="l" defTabSz="711200">
            <a:lnSpc>
              <a:spcPct val="90000"/>
            </a:lnSpc>
            <a:spcBef>
              <a:spcPct val="0"/>
            </a:spcBef>
            <a:spcAft>
              <a:spcPct val="35000"/>
            </a:spcAft>
            <a:buNone/>
          </a:pPr>
          <a:r>
            <a:rPr lang="en-US" sz="1600" kern="1200" dirty="0"/>
            <a:t>Subs are not monitored timely (in accordance with pass-through entity procedures)</a:t>
          </a:r>
        </a:p>
      </dsp:txBody>
      <dsp:txXfrm>
        <a:off x="584591" y="633862"/>
        <a:ext cx="7645008" cy="506139"/>
      </dsp:txXfrm>
    </dsp:sp>
    <dsp:sp modelId="{CDE318E0-4F3A-4401-8823-B74965D92A4E}">
      <dsp:nvSpPr>
        <dsp:cNvPr id="0" name=""/>
        <dsp:cNvSpPr/>
      </dsp:nvSpPr>
      <dsp:spPr>
        <a:xfrm>
          <a:off x="0" y="1266536"/>
          <a:ext cx="8229600" cy="50613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CC973E-44CE-4AD5-A1E5-51E9D16EE314}">
      <dsp:nvSpPr>
        <dsp:cNvPr id="0" name=""/>
        <dsp:cNvSpPr/>
      </dsp:nvSpPr>
      <dsp:spPr>
        <a:xfrm>
          <a:off x="153107" y="1380417"/>
          <a:ext cx="278376" cy="27837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B7AAD1E-A803-4609-8BAD-E56BF947AFF3}">
      <dsp:nvSpPr>
        <dsp:cNvPr id="0" name=""/>
        <dsp:cNvSpPr/>
      </dsp:nvSpPr>
      <dsp:spPr>
        <a:xfrm>
          <a:off x="584591" y="1266536"/>
          <a:ext cx="7645008" cy="506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566" tIns="53566" rIns="53566" bIns="53566" numCol="1" spcCol="1270" anchor="ctr" anchorCtr="0">
          <a:noAutofit/>
        </a:bodyPr>
        <a:lstStyle/>
        <a:p>
          <a:pPr marL="0" lvl="0" indent="0" algn="l" defTabSz="711200">
            <a:lnSpc>
              <a:spcPct val="90000"/>
            </a:lnSpc>
            <a:spcBef>
              <a:spcPct val="0"/>
            </a:spcBef>
            <a:spcAft>
              <a:spcPct val="35000"/>
            </a:spcAft>
            <a:buNone/>
          </a:pPr>
          <a:r>
            <a:rPr lang="en-US" sz="1600" kern="1200"/>
            <a:t>Lack of written procedures of subrecipient process</a:t>
          </a:r>
        </a:p>
      </dsp:txBody>
      <dsp:txXfrm>
        <a:off x="584591" y="1266536"/>
        <a:ext cx="7645008" cy="506139"/>
      </dsp:txXfrm>
    </dsp:sp>
    <dsp:sp modelId="{6086AB62-A37B-4616-9B78-02192BBEF06D}">
      <dsp:nvSpPr>
        <dsp:cNvPr id="0" name=""/>
        <dsp:cNvSpPr/>
      </dsp:nvSpPr>
      <dsp:spPr>
        <a:xfrm>
          <a:off x="0" y="1899210"/>
          <a:ext cx="8229600" cy="50613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F69E88-D9AD-47AF-9902-4FC46AE99136}">
      <dsp:nvSpPr>
        <dsp:cNvPr id="0" name=""/>
        <dsp:cNvSpPr/>
      </dsp:nvSpPr>
      <dsp:spPr>
        <a:xfrm>
          <a:off x="153107" y="2013092"/>
          <a:ext cx="278376" cy="27837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9C52737-5EFD-4942-B039-9DD1CB21E23C}">
      <dsp:nvSpPr>
        <dsp:cNvPr id="0" name=""/>
        <dsp:cNvSpPr/>
      </dsp:nvSpPr>
      <dsp:spPr>
        <a:xfrm>
          <a:off x="584591" y="1899210"/>
          <a:ext cx="7645008" cy="506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566" tIns="53566" rIns="53566" bIns="53566" numCol="1" spcCol="1270" anchor="ctr" anchorCtr="0">
          <a:noAutofit/>
        </a:bodyPr>
        <a:lstStyle/>
        <a:p>
          <a:pPr marL="0" lvl="0" indent="0" algn="l" defTabSz="711200">
            <a:lnSpc>
              <a:spcPct val="90000"/>
            </a:lnSpc>
            <a:spcBef>
              <a:spcPct val="0"/>
            </a:spcBef>
            <a:spcAft>
              <a:spcPct val="35000"/>
            </a:spcAft>
            <a:buNone/>
          </a:pPr>
          <a:r>
            <a:rPr lang="en-US" sz="1600" kern="1200"/>
            <a:t>Inadequate monitoring documentation maintained</a:t>
          </a:r>
        </a:p>
      </dsp:txBody>
      <dsp:txXfrm>
        <a:off x="584591" y="1899210"/>
        <a:ext cx="7645008" cy="506139"/>
      </dsp:txXfrm>
    </dsp:sp>
    <dsp:sp modelId="{9E371D26-2A9B-417A-85BA-D72AFA2CB126}">
      <dsp:nvSpPr>
        <dsp:cNvPr id="0" name=""/>
        <dsp:cNvSpPr/>
      </dsp:nvSpPr>
      <dsp:spPr>
        <a:xfrm>
          <a:off x="0" y="2531885"/>
          <a:ext cx="8229600" cy="50613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948B17-23AD-41BD-9276-99BD8F57F5EF}">
      <dsp:nvSpPr>
        <dsp:cNvPr id="0" name=""/>
        <dsp:cNvSpPr/>
      </dsp:nvSpPr>
      <dsp:spPr>
        <a:xfrm>
          <a:off x="153107" y="2645766"/>
          <a:ext cx="278376" cy="27837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E672816-7DDC-40C7-B35B-5C8E352B3A67}">
      <dsp:nvSpPr>
        <dsp:cNvPr id="0" name=""/>
        <dsp:cNvSpPr/>
      </dsp:nvSpPr>
      <dsp:spPr>
        <a:xfrm>
          <a:off x="584591" y="2531885"/>
          <a:ext cx="7645008" cy="506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566" tIns="53566" rIns="53566" bIns="53566" numCol="1" spcCol="1270" anchor="ctr" anchorCtr="0">
          <a:noAutofit/>
        </a:bodyPr>
        <a:lstStyle/>
        <a:p>
          <a:pPr marL="0" lvl="0" indent="0" algn="l" defTabSz="711200">
            <a:lnSpc>
              <a:spcPct val="90000"/>
            </a:lnSpc>
            <a:spcBef>
              <a:spcPct val="0"/>
            </a:spcBef>
            <a:spcAft>
              <a:spcPct val="35000"/>
            </a:spcAft>
            <a:buNone/>
          </a:pPr>
          <a:r>
            <a:rPr lang="en-US" sz="1600" kern="1200"/>
            <a:t>Lack of proper identification of noncompliant subrecipients and noncompliance remedies</a:t>
          </a:r>
        </a:p>
      </dsp:txBody>
      <dsp:txXfrm>
        <a:off x="584591" y="2531885"/>
        <a:ext cx="7645008" cy="506139"/>
      </dsp:txXfrm>
    </dsp:sp>
    <dsp:sp modelId="{A58F1B48-DFD0-4DBB-88E7-08BC4E3C5676}">
      <dsp:nvSpPr>
        <dsp:cNvPr id="0" name=""/>
        <dsp:cNvSpPr/>
      </dsp:nvSpPr>
      <dsp:spPr>
        <a:xfrm>
          <a:off x="0" y="3164559"/>
          <a:ext cx="8229600" cy="50613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D51BA2-F1DD-4033-B2B3-F29053110C47}">
      <dsp:nvSpPr>
        <dsp:cNvPr id="0" name=""/>
        <dsp:cNvSpPr/>
      </dsp:nvSpPr>
      <dsp:spPr>
        <a:xfrm>
          <a:off x="153107" y="3278441"/>
          <a:ext cx="278376" cy="278376"/>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77FB94C-5E4E-4A6E-9DF6-F2CA6AFDB186}">
      <dsp:nvSpPr>
        <dsp:cNvPr id="0" name=""/>
        <dsp:cNvSpPr/>
      </dsp:nvSpPr>
      <dsp:spPr>
        <a:xfrm>
          <a:off x="584591" y="3164559"/>
          <a:ext cx="7645008" cy="506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566" tIns="53566" rIns="53566" bIns="53566" numCol="1" spcCol="1270" anchor="ctr" anchorCtr="0">
          <a:noAutofit/>
        </a:bodyPr>
        <a:lstStyle/>
        <a:p>
          <a:pPr marL="0" lvl="0" indent="0" algn="l" defTabSz="711200">
            <a:lnSpc>
              <a:spcPct val="90000"/>
            </a:lnSpc>
            <a:spcBef>
              <a:spcPct val="0"/>
            </a:spcBef>
            <a:spcAft>
              <a:spcPct val="35000"/>
            </a:spcAft>
            <a:buNone/>
          </a:pPr>
          <a:r>
            <a:rPr lang="en-US" sz="1600" kern="1200" dirty="0"/>
            <a:t>FFATA reporting not performed (most common finding)</a:t>
          </a:r>
        </a:p>
      </dsp:txBody>
      <dsp:txXfrm>
        <a:off x="584591" y="3164559"/>
        <a:ext cx="7645008" cy="50613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D005D0-E3D4-4CCB-A053-D811B94AE42C}">
      <dsp:nvSpPr>
        <dsp:cNvPr id="0" name=""/>
        <dsp:cNvSpPr/>
      </dsp:nvSpPr>
      <dsp:spPr>
        <a:xfrm>
          <a:off x="0" y="976247"/>
          <a:ext cx="7969403" cy="529200"/>
        </a:xfrm>
        <a:prstGeom prst="rect">
          <a:avLst/>
        </a:prstGeom>
        <a:solidFill>
          <a:schemeClr val="lt1">
            <a:alpha val="90000"/>
            <a:hueOff val="0"/>
            <a:satOff val="0"/>
            <a:lumOff val="0"/>
            <a:alphaOff val="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 modelId="{85EF83EC-FA8E-4936-8FD2-2001B3A4BD4F}">
      <dsp:nvSpPr>
        <dsp:cNvPr id="0" name=""/>
        <dsp:cNvSpPr/>
      </dsp:nvSpPr>
      <dsp:spPr>
        <a:xfrm>
          <a:off x="388352" y="666287"/>
          <a:ext cx="7577134" cy="619920"/>
        </a:xfrm>
        <a:prstGeom prst="roundRect">
          <a:avLst/>
        </a:prstGeom>
        <a:solidFill>
          <a:srgbClr val="7DD2D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0857" tIns="0" rIns="210857" bIns="0" numCol="1" spcCol="1270" anchor="ctr" anchorCtr="0">
          <a:noAutofit/>
        </a:bodyPr>
        <a:lstStyle/>
        <a:p>
          <a:pPr marL="0" lvl="0" indent="0" algn="l" defTabSz="933450">
            <a:lnSpc>
              <a:spcPct val="90000"/>
            </a:lnSpc>
            <a:spcBef>
              <a:spcPct val="0"/>
            </a:spcBef>
            <a:spcAft>
              <a:spcPct val="35000"/>
            </a:spcAft>
            <a:buClr>
              <a:schemeClr val="accent2"/>
            </a:buClr>
            <a:buNone/>
          </a:pPr>
          <a:r>
            <a:rPr lang="en-US" sz="2100" kern="1200" dirty="0">
              <a:solidFill>
                <a:schemeClr val="tx1"/>
              </a:solidFill>
            </a:rPr>
            <a:t>Quarterly or annual reports are not filed timely</a:t>
          </a:r>
        </a:p>
      </dsp:txBody>
      <dsp:txXfrm>
        <a:off x="418614" y="696549"/>
        <a:ext cx="7516610" cy="559396"/>
      </dsp:txXfrm>
    </dsp:sp>
    <dsp:sp modelId="{496E7A10-302E-41AE-A0E4-B9DA35FA2062}">
      <dsp:nvSpPr>
        <dsp:cNvPr id="0" name=""/>
        <dsp:cNvSpPr/>
      </dsp:nvSpPr>
      <dsp:spPr>
        <a:xfrm>
          <a:off x="0" y="1928807"/>
          <a:ext cx="7969403" cy="529200"/>
        </a:xfrm>
        <a:prstGeom prst="rect">
          <a:avLst/>
        </a:prstGeom>
        <a:solidFill>
          <a:schemeClr val="lt1">
            <a:alpha val="90000"/>
            <a:hueOff val="0"/>
            <a:satOff val="0"/>
            <a:lumOff val="0"/>
            <a:alphaOff val="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 modelId="{38A8269A-2557-451B-9FFD-99E4E4082087}">
      <dsp:nvSpPr>
        <dsp:cNvPr id="0" name=""/>
        <dsp:cNvSpPr/>
      </dsp:nvSpPr>
      <dsp:spPr>
        <a:xfrm>
          <a:off x="388352" y="1618847"/>
          <a:ext cx="7577134" cy="619920"/>
        </a:xfrm>
        <a:prstGeom prst="roundRect">
          <a:avLst/>
        </a:prstGeom>
        <a:solidFill>
          <a:srgbClr val="7DD2D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0857" tIns="0" rIns="210857" bIns="0" numCol="1" spcCol="1270" anchor="ctr" anchorCtr="0">
          <a:noAutofit/>
        </a:bodyPr>
        <a:lstStyle/>
        <a:p>
          <a:pPr marL="0" lvl="0" indent="0" algn="l" defTabSz="933450">
            <a:lnSpc>
              <a:spcPct val="90000"/>
            </a:lnSpc>
            <a:spcBef>
              <a:spcPct val="0"/>
            </a:spcBef>
            <a:spcAft>
              <a:spcPct val="35000"/>
            </a:spcAft>
            <a:buClr>
              <a:schemeClr val="accent2"/>
            </a:buClr>
            <a:buNone/>
          </a:pPr>
          <a:r>
            <a:rPr lang="en-US" sz="2100" kern="1200" dirty="0">
              <a:solidFill>
                <a:schemeClr val="tx1"/>
              </a:solidFill>
            </a:rPr>
            <a:t>Submitted reports are not supported by documentation</a:t>
          </a:r>
        </a:p>
      </dsp:txBody>
      <dsp:txXfrm>
        <a:off x="418614" y="1649109"/>
        <a:ext cx="7516610" cy="559396"/>
      </dsp:txXfrm>
    </dsp:sp>
    <dsp:sp modelId="{8C52F06A-6E2D-4EC0-B229-133AC7EB53DF}">
      <dsp:nvSpPr>
        <dsp:cNvPr id="0" name=""/>
        <dsp:cNvSpPr/>
      </dsp:nvSpPr>
      <dsp:spPr>
        <a:xfrm>
          <a:off x="0" y="2881367"/>
          <a:ext cx="7969403" cy="529200"/>
        </a:xfrm>
        <a:prstGeom prst="rect">
          <a:avLst/>
        </a:prstGeom>
        <a:solidFill>
          <a:schemeClr val="lt1">
            <a:alpha val="90000"/>
            <a:hueOff val="0"/>
            <a:satOff val="0"/>
            <a:lumOff val="0"/>
            <a:alphaOff val="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dsp:style>
    </dsp:sp>
    <dsp:sp modelId="{C7E37A4F-AC3F-4AC3-ABF7-2CE8E58BEA9A}">
      <dsp:nvSpPr>
        <dsp:cNvPr id="0" name=""/>
        <dsp:cNvSpPr/>
      </dsp:nvSpPr>
      <dsp:spPr>
        <a:xfrm>
          <a:off x="388352" y="2571407"/>
          <a:ext cx="7577134" cy="619920"/>
        </a:xfrm>
        <a:prstGeom prst="roundRect">
          <a:avLst/>
        </a:prstGeom>
        <a:solidFill>
          <a:srgbClr val="7DD2D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0857" tIns="0" rIns="210857" bIns="0" numCol="1" spcCol="1270" anchor="ctr" anchorCtr="0">
          <a:noAutofit/>
        </a:bodyPr>
        <a:lstStyle/>
        <a:p>
          <a:pPr marL="0" lvl="0" indent="0" algn="l" defTabSz="933450">
            <a:lnSpc>
              <a:spcPct val="90000"/>
            </a:lnSpc>
            <a:spcBef>
              <a:spcPct val="0"/>
            </a:spcBef>
            <a:spcAft>
              <a:spcPct val="35000"/>
            </a:spcAft>
            <a:buClr>
              <a:schemeClr val="accent2"/>
            </a:buClr>
            <a:buNone/>
          </a:pPr>
          <a:r>
            <a:rPr lang="en-US" sz="2100" kern="1200" dirty="0">
              <a:solidFill>
                <a:schemeClr val="tx1"/>
              </a:solidFill>
            </a:rPr>
            <a:t>Numerous errors in the reported data (most qualitative finding)</a:t>
          </a:r>
        </a:p>
      </dsp:txBody>
      <dsp:txXfrm>
        <a:off x="418614" y="2601669"/>
        <a:ext cx="7516610" cy="55939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1F5901-44F8-4FBC-B929-06B065AFA7D8}">
      <dsp:nvSpPr>
        <dsp:cNvPr id="0" name=""/>
        <dsp:cNvSpPr/>
      </dsp:nvSpPr>
      <dsp:spPr>
        <a:xfrm>
          <a:off x="40" y="8189"/>
          <a:ext cx="3845569" cy="1065600"/>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kern="1200" dirty="0">
              <a:solidFill>
                <a:srgbClr val="2E334E"/>
              </a:solidFill>
            </a:rPr>
            <a:t>Time and effort</a:t>
          </a:r>
        </a:p>
      </dsp:txBody>
      <dsp:txXfrm>
        <a:off x="40" y="8189"/>
        <a:ext cx="3845569" cy="1065600"/>
      </dsp:txXfrm>
    </dsp:sp>
    <dsp:sp modelId="{02A5D1CA-0C8F-4662-86D4-678E4BF75073}">
      <dsp:nvSpPr>
        <dsp:cNvPr id="0" name=""/>
        <dsp:cNvSpPr/>
      </dsp:nvSpPr>
      <dsp:spPr>
        <a:xfrm>
          <a:off x="40" y="1073789"/>
          <a:ext cx="3845569" cy="2589907"/>
        </a:xfrm>
        <a:prstGeom prst="rect">
          <a:avLst/>
        </a:prstGeom>
        <a:solidFill>
          <a:schemeClr val="accent2">
            <a:lumMod val="40000"/>
            <a:lumOff val="60000"/>
          </a:schemeClr>
        </a:solidFill>
        <a:ln w="25400" cap="flat" cmpd="sng" algn="ctr">
          <a:solidFill>
            <a:schemeClr val="accent2">
              <a:lumMod val="40000"/>
              <a:lumOff val="6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lr>
              <a:schemeClr val="accent2"/>
            </a:buClr>
            <a:buChar char="•"/>
          </a:pPr>
          <a:r>
            <a:rPr lang="en-US" sz="1800" kern="1200" dirty="0">
              <a:solidFill>
                <a:srgbClr val="2E334E"/>
              </a:solidFill>
            </a:rPr>
            <a:t>Lack of written procedures for budgetary reporting of time and effort process</a:t>
          </a:r>
        </a:p>
        <a:p>
          <a:pPr marL="171450" lvl="1" indent="-171450" algn="l" defTabSz="800100">
            <a:lnSpc>
              <a:spcPct val="90000"/>
            </a:lnSpc>
            <a:spcBef>
              <a:spcPct val="0"/>
            </a:spcBef>
            <a:spcAft>
              <a:spcPct val="15000"/>
            </a:spcAft>
            <a:buClr>
              <a:schemeClr val="accent2"/>
            </a:buClr>
            <a:buChar char="•"/>
          </a:pPr>
          <a:r>
            <a:rPr lang="en-US" sz="1800" kern="1200" dirty="0">
              <a:solidFill>
                <a:srgbClr val="2E334E"/>
              </a:solidFill>
            </a:rPr>
            <a:t>COVID-19 – lack of documentation to support allocation of hours/pay</a:t>
          </a:r>
        </a:p>
        <a:p>
          <a:pPr marL="171450" lvl="1" indent="-171450" algn="l" defTabSz="800100">
            <a:lnSpc>
              <a:spcPct val="90000"/>
            </a:lnSpc>
            <a:spcBef>
              <a:spcPct val="0"/>
            </a:spcBef>
            <a:spcAft>
              <a:spcPct val="15000"/>
            </a:spcAft>
            <a:buClr>
              <a:schemeClr val="accent2"/>
            </a:buClr>
            <a:buChar char="•"/>
          </a:pPr>
          <a:r>
            <a:rPr lang="en-US" sz="1800" kern="1200" dirty="0">
              <a:solidFill>
                <a:srgbClr val="2E334E"/>
              </a:solidFill>
            </a:rPr>
            <a:t>Budgetary reporting – lack of documentation to support adjustments to employee hours charged to the grant</a:t>
          </a:r>
        </a:p>
      </dsp:txBody>
      <dsp:txXfrm>
        <a:off x="40" y="1073789"/>
        <a:ext cx="3845569" cy="2589907"/>
      </dsp:txXfrm>
    </dsp:sp>
    <dsp:sp modelId="{D3DDE225-B28C-47D5-B921-026011C24EA2}">
      <dsp:nvSpPr>
        <dsp:cNvPr id="0" name=""/>
        <dsp:cNvSpPr/>
      </dsp:nvSpPr>
      <dsp:spPr>
        <a:xfrm>
          <a:off x="4383989" y="8189"/>
          <a:ext cx="3845569" cy="1065600"/>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kern="1200" dirty="0">
              <a:solidFill>
                <a:srgbClr val="2E334E"/>
              </a:solidFill>
            </a:rPr>
            <a:t>Internal control</a:t>
          </a:r>
        </a:p>
      </dsp:txBody>
      <dsp:txXfrm>
        <a:off x="4383989" y="8189"/>
        <a:ext cx="3845569" cy="1065600"/>
      </dsp:txXfrm>
    </dsp:sp>
    <dsp:sp modelId="{0D5B8374-9AC8-4286-9D87-8497C042900B}">
      <dsp:nvSpPr>
        <dsp:cNvPr id="0" name=""/>
        <dsp:cNvSpPr/>
      </dsp:nvSpPr>
      <dsp:spPr>
        <a:xfrm>
          <a:off x="4383989" y="1073789"/>
          <a:ext cx="3845569" cy="2589907"/>
        </a:xfrm>
        <a:prstGeom prst="rect">
          <a:avLst/>
        </a:prstGeom>
        <a:solidFill>
          <a:schemeClr val="accent2">
            <a:lumMod val="40000"/>
            <a:lumOff val="60000"/>
          </a:schemeClr>
        </a:solidFill>
        <a:ln w="25400" cap="flat" cmpd="sng" algn="ctr">
          <a:solidFill>
            <a:schemeClr val="accent2">
              <a:lumMod val="40000"/>
              <a:lumOff val="6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lr>
              <a:schemeClr val="accent2"/>
            </a:buClr>
            <a:buChar char="•"/>
          </a:pPr>
          <a:r>
            <a:rPr lang="en-US" sz="1800" kern="1200" dirty="0">
              <a:solidFill>
                <a:srgbClr val="2E334E"/>
              </a:solidFill>
            </a:rPr>
            <a:t>Internal control structure is not documented or consistently performed</a:t>
          </a:r>
        </a:p>
        <a:p>
          <a:pPr marL="171450" lvl="1" indent="-171450" algn="l" defTabSz="800100">
            <a:lnSpc>
              <a:spcPct val="90000"/>
            </a:lnSpc>
            <a:spcBef>
              <a:spcPct val="0"/>
            </a:spcBef>
            <a:spcAft>
              <a:spcPct val="15000"/>
            </a:spcAft>
            <a:buClr>
              <a:schemeClr val="accent2"/>
            </a:buClr>
            <a:buChar char="•"/>
          </a:pPr>
          <a:r>
            <a:rPr lang="en-US" sz="1800" kern="1200" dirty="0">
              <a:solidFill>
                <a:srgbClr val="2E334E"/>
              </a:solidFill>
            </a:rPr>
            <a:t>Lack of written procedures as a result continuity of procedures</a:t>
          </a:r>
        </a:p>
        <a:p>
          <a:pPr marL="171450" lvl="1" indent="-171450" algn="l" defTabSz="800100">
            <a:lnSpc>
              <a:spcPct val="90000"/>
            </a:lnSpc>
            <a:spcBef>
              <a:spcPct val="0"/>
            </a:spcBef>
            <a:spcAft>
              <a:spcPct val="15000"/>
            </a:spcAft>
            <a:buClr>
              <a:schemeClr val="accent2"/>
            </a:buClr>
            <a:buChar char="•"/>
          </a:pPr>
          <a:r>
            <a:rPr lang="en-US" sz="1800" kern="1200" dirty="0">
              <a:solidFill>
                <a:srgbClr val="2E334E"/>
              </a:solidFill>
            </a:rPr>
            <a:t>Increase in electronic processes – lack of documentation to support review and approval</a:t>
          </a:r>
        </a:p>
      </dsp:txBody>
      <dsp:txXfrm>
        <a:off x="4383989" y="1073789"/>
        <a:ext cx="3845569" cy="2589907"/>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7B2FB7-B9D0-4F22-B47E-21C7F9774470}">
      <dsp:nvSpPr>
        <dsp:cNvPr id="0" name=""/>
        <dsp:cNvSpPr/>
      </dsp:nvSpPr>
      <dsp:spPr>
        <a:xfrm>
          <a:off x="0" y="429970"/>
          <a:ext cx="8229600" cy="504000"/>
        </a:xfrm>
        <a:prstGeom prst="rect">
          <a:avLst/>
        </a:prstGeom>
        <a:solidFill>
          <a:schemeClr val="bg1">
            <a:lumMod val="10000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208280" rIns="638708" bIns="99568" numCol="1" spcCol="1270" anchor="t" anchorCtr="0">
          <a:noAutofit/>
        </a:bodyPr>
        <a:lstStyle/>
        <a:p>
          <a:pPr marL="114300" lvl="1" indent="-114300" algn="l" defTabSz="622300">
            <a:lnSpc>
              <a:spcPct val="90000"/>
            </a:lnSpc>
            <a:spcBef>
              <a:spcPct val="0"/>
            </a:spcBef>
            <a:spcAft>
              <a:spcPct val="15000"/>
            </a:spcAft>
            <a:buClr>
              <a:schemeClr val="accent2"/>
            </a:buClr>
            <a:buChar char="•"/>
          </a:pPr>
          <a:r>
            <a:rPr lang="en-US" sz="1400" kern="1200" dirty="0">
              <a:solidFill>
                <a:srgbClr val="2E334E"/>
              </a:solidFill>
            </a:rPr>
            <a:t>New changes are not always being communicated by grantor.</a:t>
          </a:r>
        </a:p>
      </dsp:txBody>
      <dsp:txXfrm>
        <a:off x="0" y="429970"/>
        <a:ext cx="8229600" cy="504000"/>
      </dsp:txXfrm>
    </dsp:sp>
    <dsp:sp modelId="{1D0F65E9-7247-436D-94BA-C9176A29074A}">
      <dsp:nvSpPr>
        <dsp:cNvPr id="0" name=""/>
        <dsp:cNvSpPr/>
      </dsp:nvSpPr>
      <dsp:spPr>
        <a:xfrm>
          <a:off x="411480" y="120370"/>
          <a:ext cx="6766541" cy="457199"/>
        </a:xfrm>
        <a:prstGeom prst="roundRect">
          <a:avLst/>
        </a:prstGeom>
        <a:solidFill>
          <a:schemeClr val="accent2">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622300">
            <a:lnSpc>
              <a:spcPct val="90000"/>
            </a:lnSpc>
            <a:spcBef>
              <a:spcPct val="0"/>
            </a:spcBef>
            <a:spcAft>
              <a:spcPct val="35000"/>
            </a:spcAft>
            <a:buNone/>
          </a:pPr>
          <a:r>
            <a:rPr lang="en-US" sz="1400" kern="1200" dirty="0">
              <a:solidFill>
                <a:srgbClr val="2E334E"/>
              </a:solidFill>
            </a:rPr>
            <a:t>Keep program and accounting staff educated on Uniform Guidance compliance.</a:t>
          </a:r>
        </a:p>
      </dsp:txBody>
      <dsp:txXfrm>
        <a:off x="433799" y="142689"/>
        <a:ext cx="6721903" cy="412561"/>
      </dsp:txXfrm>
    </dsp:sp>
    <dsp:sp modelId="{6C92CEB0-FE7C-4B97-A70D-A5592EB8AF16}">
      <dsp:nvSpPr>
        <dsp:cNvPr id="0" name=""/>
        <dsp:cNvSpPr/>
      </dsp:nvSpPr>
      <dsp:spPr>
        <a:xfrm>
          <a:off x="0" y="1297570"/>
          <a:ext cx="8229600" cy="2520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95E8E86-950E-4DB7-BBE5-CE2D89A38D67}">
      <dsp:nvSpPr>
        <dsp:cNvPr id="0" name=""/>
        <dsp:cNvSpPr/>
      </dsp:nvSpPr>
      <dsp:spPr>
        <a:xfrm>
          <a:off x="411480" y="987970"/>
          <a:ext cx="6766541" cy="457199"/>
        </a:xfrm>
        <a:prstGeom prst="roundRect">
          <a:avLst/>
        </a:prstGeom>
        <a:solidFill>
          <a:schemeClr val="accent2">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622300">
            <a:lnSpc>
              <a:spcPct val="90000"/>
            </a:lnSpc>
            <a:spcBef>
              <a:spcPct val="0"/>
            </a:spcBef>
            <a:spcAft>
              <a:spcPct val="35000"/>
            </a:spcAft>
            <a:buNone/>
          </a:pPr>
          <a:r>
            <a:rPr lang="en-US" sz="1400" kern="1200" dirty="0">
              <a:solidFill>
                <a:srgbClr val="2E334E"/>
              </a:solidFill>
            </a:rPr>
            <a:t>There are many steps in a single audit so keep coordinated on due dates and project management both internally and with your auditor.</a:t>
          </a:r>
        </a:p>
      </dsp:txBody>
      <dsp:txXfrm>
        <a:off x="433799" y="1010289"/>
        <a:ext cx="6721903" cy="412561"/>
      </dsp:txXfrm>
    </dsp:sp>
    <dsp:sp modelId="{45081A26-1DA8-41EF-B46D-E9084D56234D}">
      <dsp:nvSpPr>
        <dsp:cNvPr id="0" name=""/>
        <dsp:cNvSpPr/>
      </dsp:nvSpPr>
      <dsp:spPr>
        <a:xfrm>
          <a:off x="0" y="1913169"/>
          <a:ext cx="8229600" cy="929250"/>
        </a:xfrm>
        <a:prstGeom prst="rect">
          <a:avLst/>
        </a:prstGeom>
        <a:solidFill>
          <a:schemeClr val="bg1">
            <a:lumMod val="10000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208280" rIns="638708" bIns="99568" numCol="1" spcCol="1270" anchor="t" anchorCtr="0">
          <a:noAutofit/>
        </a:bodyPr>
        <a:lstStyle/>
        <a:p>
          <a:pPr marL="114300" lvl="1" indent="-114300" algn="l" defTabSz="622300">
            <a:lnSpc>
              <a:spcPct val="90000"/>
            </a:lnSpc>
            <a:spcBef>
              <a:spcPct val="0"/>
            </a:spcBef>
            <a:spcAft>
              <a:spcPct val="15000"/>
            </a:spcAft>
            <a:buClr>
              <a:schemeClr val="accent2"/>
            </a:buClr>
            <a:buChar char="•"/>
          </a:pPr>
          <a:r>
            <a:rPr lang="en-US" sz="1400" kern="1200" dirty="0">
              <a:solidFill>
                <a:srgbClr val="2E334E"/>
              </a:solidFill>
            </a:rPr>
            <a:t>Many transactions are only allowable if under written policies (especially compensation).</a:t>
          </a:r>
        </a:p>
        <a:p>
          <a:pPr marL="114300" lvl="1" indent="-114300" algn="l" defTabSz="622300">
            <a:lnSpc>
              <a:spcPct val="90000"/>
            </a:lnSpc>
            <a:spcBef>
              <a:spcPct val="0"/>
            </a:spcBef>
            <a:spcAft>
              <a:spcPct val="15000"/>
            </a:spcAft>
            <a:buClr>
              <a:schemeClr val="accent2"/>
            </a:buClr>
            <a:buChar char="•"/>
          </a:pPr>
          <a:r>
            <a:rPr lang="en-US" sz="1400" kern="1200" dirty="0">
              <a:solidFill>
                <a:srgbClr val="2E334E"/>
              </a:solidFill>
            </a:rPr>
            <a:t>Single audit will test that your entity’s policies meet compliance requirements and then test transactions against your policy (procurement, subrecipient monitoring). </a:t>
          </a:r>
        </a:p>
      </dsp:txBody>
      <dsp:txXfrm>
        <a:off x="0" y="1913169"/>
        <a:ext cx="8229600" cy="929250"/>
      </dsp:txXfrm>
    </dsp:sp>
    <dsp:sp modelId="{DF19FEEB-87B8-4AD7-9CE5-BDD7A808126A}">
      <dsp:nvSpPr>
        <dsp:cNvPr id="0" name=""/>
        <dsp:cNvSpPr/>
      </dsp:nvSpPr>
      <dsp:spPr>
        <a:xfrm>
          <a:off x="411480" y="1603570"/>
          <a:ext cx="6766541" cy="457199"/>
        </a:xfrm>
        <a:prstGeom prst="roundRect">
          <a:avLst/>
        </a:prstGeom>
        <a:solidFill>
          <a:schemeClr val="accent2">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622300">
            <a:lnSpc>
              <a:spcPct val="90000"/>
            </a:lnSpc>
            <a:spcBef>
              <a:spcPct val="0"/>
            </a:spcBef>
            <a:spcAft>
              <a:spcPct val="35000"/>
            </a:spcAft>
            <a:buNone/>
          </a:pPr>
          <a:r>
            <a:rPr lang="en-US" sz="1400" kern="1200" dirty="0">
              <a:solidFill>
                <a:srgbClr val="2E334E"/>
              </a:solidFill>
            </a:rPr>
            <a:t>Verify that all relevant policies are documented and available.</a:t>
          </a:r>
        </a:p>
      </dsp:txBody>
      <dsp:txXfrm>
        <a:off x="433799" y="1625889"/>
        <a:ext cx="6721903" cy="412561"/>
      </dsp:txXfrm>
    </dsp:sp>
    <dsp:sp modelId="{06EE4D39-B216-4BEF-81D0-FA53A327810F}">
      <dsp:nvSpPr>
        <dsp:cNvPr id="0" name=""/>
        <dsp:cNvSpPr/>
      </dsp:nvSpPr>
      <dsp:spPr>
        <a:xfrm>
          <a:off x="0" y="3206019"/>
          <a:ext cx="8229600" cy="2520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9C2CEA-937E-4EF2-84C0-7C1F519C1861}">
      <dsp:nvSpPr>
        <dsp:cNvPr id="0" name=""/>
        <dsp:cNvSpPr/>
      </dsp:nvSpPr>
      <dsp:spPr>
        <a:xfrm>
          <a:off x="411480" y="2896419"/>
          <a:ext cx="6766541" cy="457199"/>
        </a:xfrm>
        <a:prstGeom prst="roundRect">
          <a:avLst/>
        </a:prstGeom>
        <a:solidFill>
          <a:schemeClr val="accent2">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622300">
            <a:lnSpc>
              <a:spcPct val="90000"/>
            </a:lnSpc>
            <a:spcBef>
              <a:spcPct val="0"/>
            </a:spcBef>
            <a:spcAft>
              <a:spcPct val="35000"/>
            </a:spcAft>
            <a:buNone/>
          </a:pPr>
          <a:r>
            <a:rPr lang="en-US" sz="1400" kern="1200" dirty="0">
              <a:solidFill>
                <a:srgbClr val="2E334E"/>
              </a:solidFill>
            </a:rPr>
            <a:t>Retain documentation throughout the year supporting any judgments on why a cost was reasonable, allocable, allowable and necessary.</a:t>
          </a:r>
        </a:p>
      </dsp:txBody>
      <dsp:txXfrm>
        <a:off x="433799" y="2918738"/>
        <a:ext cx="6721903" cy="412561"/>
      </dsp:txXfrm>
    </dsp:sp>
    <dsp:sp modelId="{104F848F-BEE0-450D-BDEB-BD06686F4B35}">
      <dsp:nvSpPr>
        <dsp:cNvPr id="0" name=""/>
        <dsp:cNvSpPr/>
      </dsp:nvSpPr>
      <dsp:spPr>
        <a:xfrm>
          <a:off x="0" y="3821619"/>
          <a:ext cx="8229600" cy="2520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E0FA21-3428-4A20-9F30-9AD3E2C8E797}">
      <dsp:nvSpPr>
        <dsp:cNvPr id="0" name=""/>
        <dsp:cNvSpPr/>
      </dsp:nvSpPr>
      <dsp:spPr>
        <a:xfrm>
          <a:off x="411480" y="3512019"/>
          <a:ext cx="6766541" cy="457199"/>
        </a:xfrm>
        <a:prstGeom prst="roundRect">
          <a:avLst/>
        </a:prstGeom>
        <a:solidFill>
          <a:schemeClr val="accent2">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622300">
            <a:lnSpc>
              <a:spcPct val="90000"/>
            </a:lnSpc>
            <a:spcBef>
              <a:spcPct val="0"/>
            </a:spcBef>
            <a:spcAft>
              <a:spcPct val="35000"/>
            </a:spcAft>
            <a:buNone/>
          </a:pPr>
          <a:r>
            <a:rPr lang="en-US" sz="1400" kern="1200" dirty="0">
              <a:solidFill>
                <a:srgbClr val="2E334E"/>
              </a:solidFill>
            </a:rPr>
            <a:t>Reach out to your auditor with questions throughout the year (we are here to help).</a:t>
          </a:r>
        </a:p>
      </dsp:txBody>
      <dsp:txXfrm>
        <a:off x="433799" y="3534338"/>
        <a:ext cx="6721903" cy="412561"/>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E66BB1-55B0-4922-91E1-1E929A33E698}">
      <dsp:nvSpPr>
        <dsp:cNvPr id="0" name=""/>
        <dsp:cNvSpPr/>
      </dsp:nvSpPr>
      <dsp:spPr>
        <a:xfrm>
          <a:off x="0" y="203696"/>
          <a:ext cx="8229600" cy="1002898"/>
        </a:xfrm>
        <a:prstGeom prst="rect">
          <a:avLst/>
        </a:prstGeom>
        <a:solidFill>
          <a:schemeClr val="accent2">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baseline="0" dirty="0">
              <a:solidFill>
                <a:srgbClr val="2E334E"/>
              </a:solidFill>
            </a:rPr>
            <a:t>§200.511(b) also states that the SSPAF must be prepared by the auditee.</a:t>
          </a:r>
          <a:endParaRPr lang="en-US" sz="2000" kern="1200" dirty="0">
            <a:solidFill>
              <a:srgbClr val="2E334E"/>
            </a:solidFill>
          </a:endParaRPr>
        </a:p>
      </dsp:txBody>
      <dsp:txXfrm>
        <a:off x="0" y="203696"/>
        <a:ext cx="8229600" cy="1002898"/>
      </dsp:txXfrm>
    </dsp:sp>
    <dsp:sp modelId="{1D7C3CA8-409F-4391-9E95-42EC9432A326}">
      <dsp:nvSpPr>
        <dsp:cNvPr id="0" name=""/>
        <dsp:cNvSpPr/>
      </dsp:nvSpPr>
      <dsp:spPr>
        <a:xfrm>
          <a:off x="0" y="1393795"/>
          <a:ext cx="8229600" cy="997995"/>
        </a:xfrm>
        <a:prstGeom prst="rect">
          <a:avLst/>
        </a:prstGeom>
        <a:solidFill>
          <a:schemeClr val="accent2">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rgbClr val="2E334E"/>
              </a:solidFill>
            </a:rPr>
            <a:t>The summary schedule of prior audit findings must report the status of all audit findings included in the prior audit's schedule of findings and questioned costs. </a:t>
          </a:r>
        </a:p>
      </dsp:txBody>
      <dsp:txXfrm>
        <a:off x="0" y="1393795"/>
        <a:ext cx="8229600" cy="997995"/>
      </dsp:txXfrm>
    </dsp:sp>
    <dsp:sp modelId="{59D2CB0C-7BD3-4ADB-90CE-9D02F0CB01AD}">
      <dsp:nvSpPr>
        <dsp:cNvPr id="0" name=""/>
        <dsp:cNvSpPr/>
      </dsp:nvSpPr>
      <dsp:spPr>
        <a:xfrm>
          <a:off x="0" y="2391790"/>
          <a:ext cx="8229600"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20320" rIns="113792" bIns="20320" numCol="1" spcCol="1270" anchor="t" anchorCtr="0">
          <a:noAutofit/>
        </a:bodyPr>
        <a:lstStyle/>
        <a:p>
          <a:pPr marL="171450" lvl="1" indent="-171450" algn="l" defTabSz="711200">
            <a:lnSpc>
              <a:spcPct val="90000"/>
            </a:lnSpc>
            <a:spcBef>
              <a:spcPct val="0"/>
            </a:spcBef>
            <a:spcAft>
              <a:spcPct val="20000"/>
            </a:spcAft>
            <a:buClr>
              <a:schemeClr val="accent2"/>
            </a:buClr>
            <a:buChar char="•"/>
          </a:pPr>
          <a:r>
            <a:rPr lang="en-US" sz="1600" kern="1200" dirty="0">
              <a:solidFill>
                <a:srgbClr val="2E334E"/>
              </a:solidFill>
            </a:rPr>
            <a:t>The summary schedule must also include audit findings reported in the prior audit's summary schedule of prior audit findings except audit findings listed as corrected in accordance with paragraph (b)(1) of this section, or no longer valid or not warranting further action in accordance with paragraph (b)(3) of this section.</a:t>
          </a:r>
        </a:p>
      </dsp:txBody>
      <dsp:txXfrm>
        <a:off x="0" y="2391790"/>
        <a:ext cx="8229600" cy="10764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6B73C9-3FE4-443F-9996-AE17ECF936F8}">
      <dsp:nvSpPr>
        <dsp:cNvPr id="0" name=""/>
        <dsp:cNvSpPr/>
      </dsp:nvSpPr>
      <dsp:spPr>
        <a:xfrm>
          <a:off x="2411" y="592663"/>
          <a:ext cx="1912739" cy="114764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Administrative Priorities</a:t>
          </a:r>
        </a:p>
      </dsp:txBody>
      <dsp:txXfrm>
        <a:off x="2411" y="592663"/>
        <a:ext cx="1912739" cy="1147643"/>
      </dsp:txXfrm>
    </dsp:sp>
    <dsp:sp modelId="{2571B9C2-0A93-4A2C-99B4-E642571167C9}">
      <dsp:nvSpPr>
        <dsp:cNvPr id="0" name=""/>
        <dsp:cNvSpPr/>
      </dsp:nvSpPr>
      <dsp:spPr>
        <a:xfrm>
          <a:off x="2106423" y="592663"/>
          <a:ext cx="1912739" cy="114764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Training Requirements</a:t>
          </a:r>
        </a:p>
      </dsp:txBody>
      <dsp:txXfrm>
        <a:off x="2106423" y="592663"/>
        <a:ext cx="1912739" cy="1147643"/>
      </dsp:txXfrm>
    </dsp:sp>
    <dsp:sp modelId="{9FB8C6C6-D620-4F54-9022-D820FE3E6CC3}">
      <dsp:nvSpPr>
        <dsp:cNvPr id="0" name=""/>
        <dsp:cNvSpPr/>
      </dsp:nvSpPr>
      <dsp:spPr>
        <a:xfrm>
          <a:off x="4210436" y="592663"/>
          <a:ext cx="1912739" cy="114764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Program and Mission Deployment</a:t>
          </a:r>
        </a:p>
      </dsp:txBody>
      <dsp:txXfrm>
        <a:off x="4210436" y="592663"/>
        <a:ext cx="1912739" cy="1147643"/>
      </dsp:txXfrm>
    </dsp:sp>
    <dsp:sp modelId="{78EF369B-4B77-4CF3-A2AA-B7C749B8ADA8}">
      <dsp:nvSpPr>
        <dsp:cNvPr id="0" name=""/>
        <dsp:cNvSpPr/>
      </dsp:nvSpPr>
      <dsp:spPr>
        <a:xfrm>
          <a:off x="6314449" y="592663"/>
          <a:ext cx="1912739" cy="114764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Data Security</a:t>
          </a:r>
        </a:p>
      </dsp:txBody>
      <dsp:txXfrm>
        <a:off x="6314449" y="592663"/>
        <a:ext cx="1912739" cy="1147643"/>
      </dsp:txXfrm>
    </dsp:sp>
    <dsp:sp modelId="{9683E7FD-524C-4829-8097-560ADAD0FA96}">
      <dsp:nvSpPr>
        <dsp:cNvPr id="0" name=""/>
        <dsp:cNvSpPr/>
      </dsp:nvSpPr>
      <dsp:spPr>
        <a:xfrm>
          <a:off x="2411" y="1931580"/>
          <a:ext cx="1912739" cy="114764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Procurement Rules</a:t>
          </a:r>
        </a:p>
      </dsp:txBody>
      <dsp:txXfrm>
        <a:off x="2411" y="1931580"/>
        <a:ext cx="1912739" cy="1147643"/>
      </dsp:txXfrm>
    </dsp:sp>
    <dsp:sp modelId="{87168280-416E-4A3A-AC8C-B7FE2595FB91}">
      <dsp:nvSpPr>
        <dsp:cNvPr id="0" name=""/>
        <dsp:cNvSpPr/>
      </dsp:nvSpPr>
      <dsp:spPr>
        <a:xfrm>
          <a:off x="2106423" y="1931580"/>
          <a:ext cx="1912739" cy="114764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Cost Allocation</a:t>
          </a:r>
        </a:p>
      </dsp:txBody>
      <dsp:txXfrm>
        <a:off x="2106423" y="1931580"/>
        <a:ext cx="1912739" cy="1147643"/>
      </dsp:txXfrm>
    </dsp:sp>
    <dsp:sp modelId="{2B641ACE-2DB6-40EA-A096-F795A67BCE9A}">
      <dsp:nvSpPr>
        <dsp:cNvPr id="0" name=""/>
        <dsp:cNvSpPr/>
      </dsp:nvSpPr>
      <dsp:spPr>
        <a:xfrm>
          <a:off x="4210436" y="1931580"/>
          <a:ext cx="1912739" cy="114764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Reporting and Subrecipient Monitoring</a:t>
          </a:r>
        </a:p>
      </dsp:txBody>
      <dsp:txXfrm>
        <a:off x="4210436" y="1931580"/>
        <a:ext cx="1912739" cy="1147643"/>
      </dsp:txXfrm>
    </dsp:sp>
    <dsp:sp modelId="{A9E6CA5E-7FA6-4791-B76A-0E877D471650}">
      <dsp:nvSpPr>
        <dsp:cNvPr id="0" name=""/>
        <dsp:cNvSpPr/>
      </dsp:nvSpPr>
      <dsp:spPr>
        <a:xfrm>
          <a:off x="6314449" y="1931580"/>
          <a:ext cx="1912739" cy="114764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Uniform Guidance</a:t>
          </a:r>
        </a:p>
      </dsp:txBody>
      <dsp:txXfrm>
        <a:off x="6314449" y="1931580"/>
        <a:ext cx="1912739" cy="1147643"/>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6F4AE0-9F6B-45CE-9558-3D01A10F07D2}">
      <dsp:nvSpPr>
        <dsp:cNvPr id="0" name=""/>
        <dsp:cNvSpPr/>
      </dsp:nvSpPr>
      <dsp:spPr>
        <a:xfrm>
          <a:off x="0" y="448"/>
          <a:ext cx="8229600" cy="1048908"/>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1A2DE4-08D5-42F2-9277-7297AB892A82}">
      <dsp:nvSpPr>
        <dsp:cNvPr id="0" name=""/>
        <dsp:cNvSpPr/>
      </dsp:nvSpPr>
      <dsp:spPr>
        <a:xfrm>
          <a:off x="317294" y="236452"/>
          <a:ext cx="576899" cy="576899"/>
        </a:xfrm>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2095" t="-2" r="1304" b="8375"/>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194DCB5-9A0E-4F64-9ADE-A28D5BD695C1}">
      <dsp:nvSpPr>
        <dsp:cNvPr id="0" name=""/>
        <dsp:cNvSpPr/>
      </dsp:nvSpPr>
      <dsp:spPr>
        <a:xfrm>
          <a:off x="1211489" y="448"/>
          <a:ext cx="7018110" cy="1048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010" tIns="111010" rIns="111010" bIns="111010" numCol="1" spcCol="1270" anchor="ctr" anchorCtr="0">
          <a:noAutofit/>
        </a:bodyPr>
        <a:lstStyle/>
        <a:p>
          <a:pPr marL="0" lvl="0" indent="0" algn="l" defTabSz="800100">
            <a:lnSpc>
              <a:spcPct val="100000"/>
            </a:lnSpc>
            <a:spcBef>
              <a:spcPct val="0"/>
            </a:spcBef>
            <a:spcAft>
              <a:spcPct val="35000"/>
            </a:spcAft>
            <a:buNone/>
          </a:pPr>
          <a:r>
            <a:rPr lang="en-US" sz="1800" b="0" i="0" kern="1200" dirty="0"/>
            <a:t>Every 5 years OMB reviews the guidance for federal financial assistance, located in title 2 of the Code of Federal Regulations (CFR)</a:t>
          </a:r>
          <a:endParaRPr lang="en-US" sz="1800" kern="1200" dirty="0"/>
        </a:p>
      </dsp:txBody>
      <dsp:txXfrm>
        <a:off x="1211489" y="448"/>
        <a:ext cx="7018110" cy="1048908"/>
      </dsp:txXfrm>
    </dsp:sp>
    <dsp:sp modelId="{D573BF60-CCBA-4FDB-BE52-5C14EE362F8A}">
      <dsp:nvSpPr>
        <dsp:cNvPr id="0" name=""/>
        <dsp:cNvSpPr/>
      </dsp:nvSpPr>
      <dsp:spPr>
        <a:xfrm>
          <a:off x="0" y="1311584"/>
          <a:ext cx="8229600" cy="1048908"/>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F3EB89-5808-42CF-987D-58E1C6DE388E}">
      <dsp:nvSpPr>
        <dsp:cNvPr id="0" name=""/>
        <dsp:cNvSpPr/>
      </dsp:nvSpPr>
      <dsp:spPr>
        <a:xfrm>
          <a:off x="317294" y="1547589"/>
          <a:ext cx="576899" cy="576899"/>
        </a:xfrm>
        <a:prstGeom prst="rect">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9721" t="9492" r="21594" b="1216"/>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D4285DC-38B1-4EF7-BE12-15F27AD846AA}">
      <dsp:nvSpPr>
        <dsp:cNvPr id="0" name=""/>
        <dsp:cNvSpPr/>
      </dsp:nvSpPr>
      <dsp:spPr>
        <a:xfrm>
          <a:off x="1211489" y="1311584"/>
          <a:ext cx="7018110" cy="1048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010" tIns="111010" rIns="111010" bIns="111010" numCol="1" spcCol="1270" anchor="ctr" anchorCtr="0">
          <a:noAutofit/>
        </a:bodyPr>
        <a:lstStyle/>
        <a:p>
          <a:pPr marL="0" lvl="0" indent="0" algn="l" defTabSz="800100">
            <a:lnSpc>
              <a:spcPct val="100000"/>
            </a:lnSpc>
            <a:spcBef>
              <a:spcPct val="0"/>
            </a:spcBef>
            <a:spcAft>
              <a:spcPct val="35000"/>
            </a:spcAft>
            <a:buNone/>
          </a:pPr>
          <a:r>
            <a:rPr lang="en-US" sz="1800" b="0" i="0" kern="1200" dirty="0"/>
            <a:t>Part 1, 25, 170, 180 182, 183, 184</a:t>
          </a:r>
          <a:endParaRPr lang="en-US" sz="1800" kern="1200" dirty="0"/>
        </a:p>
      </dsp:txBody>
      <dsp:txXfrm>
        <a:off x="1211489" y="1311584"/>
        <a:ext cx="7018110" cy="1048908"/>
      </dsp:txXfrm>
    </dsp:sp>
    <dsp:sp modelId="{DF61D5B6-BE4F-40DC-B20A-5F1572872C30}">
      <dsp:nvSpPr>
        <dsp:cNvPr id="0" name=""/>
        <dsp:cNvSpPr/>
      </dsp:nvSpPr>
      <dsp:spPr>
        <a:xfrm>
          <a:off x="0" y="2622720"/>
          <a:ext cx="8229600" cy="1048908"/>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BBF525-F2E5-4099-847D-A9B50A5A9304}">
      <dsp:nvSpPr>
        <dsp:cNvPr id="0" name=""/>
        <dsp:cNvSpPr/>
      </dsp:nvSpPr>
      <dsp:spPr>
        <a:xfrm>
          <a:off x="317294" y="2858725"/>
          <a:ext cx="576899" cy="576899"/>
        </a:xfrm>
        <a:prstGeom prst="rect">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1" t="-1000" r="8064" b="7224"/>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868B139-A99B-42FA-A821-67C2895F2F9C}">
      <dsp:nvSpPr>
        <dsp:cNvPr id="0" name=""/>
        <dsp:cNvSpPr/>
      </dsp:nvSpPr>
      <dsp:spPr>
        <a:xfrm>
          <a:off x="1211489" y="2622720"/>
          <a:ext cx="7018110" cy="1048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010" tIns="111010" rIns="111010" bIns="111010" numCol="1" spcCol="1270" anchor="ctr" anchorCtr="0">
          <a:noAutofit/>
        </a:bodyPr>
        <a:lstStyle/>
        <a:p>
          <a:pPr marL="0" lvl="0" indent="0" algn="l" defTabSz="800100">
            <a:lnSpc>
              <a:spcPct val="100000"/>
            </a:lnSpc>
            <a:spcBef>
              <a:spcPct val="0"/>
            </a:spcBef>
            <a:spcAft>
              <a:spcPct val="35000"/>
            </a:spcAft>
            <a:buNone/>
          </a:pPr>
          <a:r>
            <a:rPr lang="en-US" sz="1800" b="0" i="0" kern="1200" dirty="0"/>
            <a:t>Part 200 (Uniform Guidance)</a:t>
          </a:r>
          <a:endParaRPr lang="en-US" sz="1800" kern="1200" dirty="0"/>
        </a:p>
      </dsp:txBody>
      <dsp:txXfrm>
        <a:off x="1211489" y="2622720"/>
        <a:ext cx="7018110" cy="1048908"/>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421F29-8B4F-4316-A026-9A6B37DE2B00}">
      <dsp:nvSpPr>
        <dsp:cNvPr id="0" name=""/>
        <dsp:cNvSpPr/>
      </dsp:nvSpPr>
      <dsp:spPr>
        <a:xfrm>
          <a:off x="1004" y="660668"/>
          <a:ext cx="3917900" cy="2350740"/>
        </a:xfrm>
        <a:prstGeom prst="rect">
          <a:avLst/>
        </a:prstGeom>
        <a:solidFill>
          <a:srgbClr val="2E334E"/>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i="0" kern="1200" dirty="0"/>
            <a:t>In this update, there were significant changes made to 2 CFR Part 200, </a:t>
          </a:r>
          <a:r>
            <a:rPr lang="en-US" sz="1700" b="0" i="1" kern="1200" dirty="0">
              <a:solidFill>
                <a:schemeClr val="accent2"/>
              </a:solidFill>
            </a:rPr>
            <a:t>Uniform Administrative Requirements, Cost Principles, and Audit Requirements for Federal Awards</a:t>
          </a:r>
          <a:r>
            <a:rPr lang="en-US" sz="1700" b="0" i="0" kern="1200" dirty="0"/>
            <a:t>, commonly known as the “Uniform Guidance”. </a:t>
          </a:r>
        </a:p>
        <a:p>
          <a:pPr marL="0" lvl="0" indent="0" algn="ctr" defTabSz="755650">
            <a:lnSpc>
              <a:spcPct val="90000"/>
            </a:lnSpc>
            <a:spcBef>
              <a:spcPct val="0"/>
            </a:spcBef>
            <a:spcAft>
              <a:spcPct val="35000"/>
            </a:spcAft>
            <a:buNone/>
          </a:pPr>
          <a:endParaRPr lang="en-US" sz="1700" b="0" i="0" kern="1200" dirty="0"/>
        </a:p>
        <a:p>
          <a:pPr marL="0" lvl="0" indent="0" algn="ctr" defTabSz="755650">
            <a:lnSpc>
              <a:spcPct val="90000"/>
            </a:lnSpc>
            <a:spcBef>
              <a:spcPct val="0"/>
            </a:spcBef>
            <a:spcAft>
              <a:spcPct val="35000"/>
            </a:spcAft>
            <a:buNone/>
          </a:pPr>
          <a:r>
            <a:rPr lang="en-US" sz="1700" b="0" i="0" kern="1200" dirty="0"/>
            <a:t>www.ecfr.gov</a:t>
          </a:r>
          <a:endParaRPr lang="en-US" sz="1700" kern="1200" dirty="0"/>
        </a:p>
      </dsp:txBody>
      <dsp:txXfrm>
        <a:off x="1004" y="660668"/>
        <a:ext cx="3917900" cy="2350740"/>
      </dsp:txXfrm>
    </dsp:sp>
    <dsp:sp modelId="{D25D204C-FF11-4E73-864C-FF3A9CFDE5AD}">
      <dsp:nvSpPr>
        <dsp:cNvPr id="0" name=""/>
        <dsp:cNvSpPr/>
      </dsp:nvSpPr>
      <dsp:spPr>
        <a:xfrm>
          <a:off x="4310695" y="660668"/>
          <a:ext cx="3917900" cy="2350740"/>
        </a:xfrm>
        <a:prstGeom prst="rect">
          <a:avLst/>
        </a:prstGeom>
        <a:solidFill>
          <a:srgbClr val="2E334E"/>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N</a:t>
          </a:r>
          <a:r>
            <a:rPr lang="en-US" sz="1700" b="0" i="0" kern="1200"/>
            <a:t>oted as the most significant update to the Uniform Guidance since it was released in 2013.</a:t>
          </a:r>
          <a:endParaRPr lang="en-US" sz="1700" kern="1200"/>
        </a:p>
      </dsp:txBody>
      <dsp:txXfrm>
        <a:off x="4310695" y="660668"/>
        <a:ext cx="3917900" cy="235074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50BF76-0A38-4490-A8E6-1CD97E13DAE4}">
      <dsp:nvSpPr>
        <dsp:cNvPr id="0" name=""/>
        <dsp:cNvSpPr/>
      </dsp:nvSpPr>
      <dsp:spPr>
        <a:xfrm>
          <a:off x="2411" y="497121"/>
          <a:ext cx="1912739" cy="2677834"/>
        </a:xfrm>
        <a:prstGeom prst="rect">
          <a:avLst/>
        </a:prstGeom>
        <a:solidFill>
          <a:schemeClr val="accent2"/>
        </a:solidFill>
        <a:ln w="9525" cap="flat" cmpd="sng" algn="ctr">
          <a:solidFill>
            <a:schemeClr val="bg2">
              <a:lumMod val="100000"/>
            </a:schemeClr>
          </a:solidFill>
          <a:prstDash val="solid"/>
          <a:round/>
          <a:headEnd type="none" w="med" len="med"/>
          <a:tailEnd type="none" w="med" len="med"/>
        </a:ln>
        <a:effectLst/>
      </dsp:spPr>
      <dsp:style>
        <a:lnRef idx="1">
          <a:scrgbClr r="0" g="0" b="0"/>
        </a:lnRef>
        <a:fillRef idx="1">
          <a:scrgbClr r="0" g="0" b="0"/>
        </a:fillRef>
        <a:effectRef idx="0">
          <a:scrgbClr r="0" g="0" b="0"/>
        </a:effectRef>
        <a:fontRef idx="minor"/>
      </dsp:style>
      <dsp:txBody>
        <a:bodyPr spcFirstLastPara="0" vert="horz" wrap="square" lIns="149125" tIns="330200" rIns="149125" bIns="330200" numCol="1" spcCol="1270" anchor="t" anchorCtr="0">
          <a:noAutofit/>
        </a:bodyPr>
        <a:lstStyle/>
        <a:p>
          <a:pPr marL="0" lvl="0" indent="0" algn="ctr" defTabSz="711200" rtl="0">
            <a:lnSpc>
              <a:spcPct val="90000"/>
            </a:lnSpc>
            <a:spcBef>
              <a:spcPct val="0"/>
            </a:spcBef>
            <a:spcAft>
              <a:spcPct val="35000"/>
            </a:spcAft>
            <a:buNone/>
          </a:pPr>
          <a:r>
            <a:rPr lang="en-US" sz="1600" b="0" i="0" kern="1200" dirty="0">
              <a:solidFill>
                <a:schemeClr val="tx1">
                  <a:lumMod val="100000"/>
                </a:schemeClr>
              </a:solidFill>
              <a:latin typeface="+mj-lt"/>
            </a:rPr>
            <a:t>Incorporate statutory requirements and administrative priorities</a:t>
          </a:r>
        </a:p>
      </dsp:txBody>
      <dsp:txXfrm>
        <a:off x="2411" y="1514698"/>
        <a:ext cx="1912739" cy="1606700"/>
      </dsp:txXfrm>
    </dsp:sp>
    <dsp:sp modelId="{B0DB8EC3-56A0-492B-9EF0-99D96C46D33B}">
      <dsp:nvSpPr>
        <dsp:cNvPr id="0" name=""/>
        <dsp:cNvSpPr/>
      </dsp:nvSpPr>
      <dsp:spPr>
        <a:xfrm>
          <a:off x="557105" y="764905"/>
          <a:ext cx="803350" cy="803350"/>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62632" tIns="12700" rIns="62632" bIns="12700" numCol="1" spcCol="1270" anchor="ctr" anchorCtr="0">
          <a:noAutofit/>
        </a:bodyPr>
        <a:lstStyle/>
        <a:p>
          <a:pPr marL="0" lvl="0" indent="0" algn="ctr" defTabSz="1689100">
            <a:lnSpc>
              <a:spcPct val="90000"/>
            </a:lnSpc>
            <a:spcBef>
              <a:spcPct val="0"/>
            </a:spcBef>
            <a:spcAft>
              <a:spcPct val="35000"/>
            </a:spcAft>
            <a:buNone/>
          </a:pPr>
          <a:r>
            <a:rPr lang="en-US" sz="3800" kern="1200" dirty="0"/>
            <a:t>1</a:t>
          </a:r>
        </a:p>
      </dsp:txBody>
      <dsp:txXfrm>
        <a:off x="674753" y="882553"/>
        <a:ext cx="568054" cy="568054"/>
      </dsp:txXfrm>
    </dsp:sp>
    <dsp:sp modelId="{9DB697F3-A8CA-45D0-AB8C-A98587AD1ADC}">
      <dsp:nvSpPr>
        <dsp:cNvPr id="0" name=""/>
        <dsp:cNvSpPr/>
      </dsp:nvSpPr>
      <dsp:spPr>
        <a:xfrm>
          <a:off x="2411" y="3174884"/>
          <a:ext cx="1912739" cy="72"/>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C803A549-2FC3-4AC8-8912-9FF5EE3E7054}">
      <dsp:nvSpPr>
        <dsp:cNvPr id="0" name=""/>
        <dsp:cNvSpPr/>
      </dsp:nvSpPr>
      <dsp:spPr>
        <a:xfrm>
          <a:off x="2106423" y="497121"/>
          <a:ext cx="1912739" cy="2677834"/>
        </a:xfrm>
        <a:prstGeom prst="rect">
          <a:avLst/>
        </a:prstGeom>
        <a:solidFill>
          <a:schemeClr val="accent3"/>
        </a:solidFill>
        <a:ln w="9525" cap="flat" cmpd="sng" algn="ctr">
          <a:solidFill>
            <a:schemeClr val="bg2">
              <a:lumMod val="100000"/>
            </a:schemeClr>
          </a:solidFill>
          <a:prstDash val="solid"/>
          <a:round/>
          <a:headEnd type="none" w="med" len="med"/>
          <a:tailEnd type="none" w="med" len="med"/>
        </a:ln>
        <a:effectLst/>
      </dsp:spPr>
      <dsp:style>
        <a:lnRef idx="1">
          <a:scrgbClr r="0" g="0" b="0"/>
        </a:lnRef>
        <a:fillRef idx="1">
          <a:scrgbClr r="0" g="0" b="0"/>
        </a:fillRef>
        <a:effectRef idx="0">
          <a:scrgbClr r="0" g="0" b="0"/>
        </a:effectRef>
        <a:fontRef idx="minor"/>
      </dsp:style>
      <dsp:txBody>
        <a:bodyPr spcFirstLastPara="0" vert="horz" wrap="square" lIns="149125" tIns="330200" rIns="149125" bIns="330200" numCol="1" spcCol="1270" anchor="t" anchorCtr="0">
          <a:noAutofit/>
        </a:bodyPr>
        <a:lstStyle/>
        <a:p>
          <a:pPr marL="0" lvl="0" indent="0" algn="ctr" defTabSz="711200">
            <a:lnSpc>
              <a:spcPct val="90000"/>
            </a:lnSpc>
            <a:spcBef>
              <a:spcPct val="0"/>
            </a:spcBef>
            <a:spcAft>
              <a:spcPct val="35000"/>
            </a:spcAft>
            <a:buNone/>
          </a:pPr>
          <a:r>
            <a:rPr lang="en-US" sz="1600" b="0" i="0" kern="1200" dirty="0">
              <a:solidFill>
                <a:schemeClr val="tx1">
                  <a:lumMod val="100000"/>
                </a:schemeClr>
              </a:solidFill>
              <a:latin typeface="+mj-lt"/>
            </a:rPr>
            <a:t>Reduce agency and recipient burden</a:t>
          </a:r>
          <a:endParaRPr lang="en-US" sz="1600" kern="1200" dirty="0">
            <a:solidFill>
              <a:schemeClr val="tx1">
                <a:lumMod val="100000"/>
              </a:schemeClr>
            </a:solidFill>
            <a:latin typeface="+mj-lt"/>
          </a:endParaRPr>
        </a:p>
      </dsp:txBody>
      <dsp:txXfrm>
        <a:off x="2106423" y="1514698"/>
        <a:ext cx="1912739" cy="1606700"/>
      </dsp:txXfrm>
    </dsp:sp>
    <dsp:sp modelId="{49398541-C419-40EA-BC15-D2EE8FC2FCFA}">
      <dsp:nvSpPr>
        <dsp:cNvPr id="0" name=""/>
        <dsp:cNvSpPr/>
      </dsp:nvSpPr>
      <dsp:spPr>
        <a:xfrm>
          <a:off x="2661118" y="764905"/>
          <a:ext cx="803350" cy="803350"/>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62632" tIns="12700" rIns="62632" bIns="12700" numCol="1" spcCol="1270" anchor="ctr" anchorCtr="0">
          <a:noAutofit/>
        </a:bodyPr>
        <a:lstStyle/>
        <a:p>
          <a:pPr marL="0" lvl="0" indent="0" algn="ctr" defTabSz="1689100">
            <a:lnSpc>
              <a:spcPct val="90000"/>
            </a:lnSpc>
            <a:spcBef>
              <a:spcPct val="0"/>
            </a:spcBef>
            <a:spcAft>
              <a:spcPct val="35000"/>
            </a:spcAft>
            <a:buNone/>
          </a:pPr>
          <a:r>
            <a:rPr lang="en-US" sz="3800" kern="1200"/>
            <a:t>2</a:t>
          </a:r>
        </a:p>
      </dsp:txBody>
      <dsp:txXfrm>
        <a:off x="2778766" y="882553"/>
        <a:ext cx="568054" cy="568054"/>
      </dsp:txXfrm>
    </dsp:sp>
    <dsp:sp modelId="{8BFDD5D5-7E1A-4635-AE7D-D992F0B7EB1D}">
      <dsp:nvSpPr>
        <dsp:cNvPr id="0" name=""/>
        <dsp:cNvSpPr/>
      </dsp:nvSpPr>
      <dsp:spPr>
        <a:xfrm>
          <a:off x="2106423" y="3174884"/>
          <a:ext cx="1912739" cy="72"/>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18D59123-87F2-4DF4-9219-0A68B40DC7D0}">
      <dsp:nvSpPr>
        <dsp:cNvPr id="0" name=""/>
        <dsp:cNvSpPr/>
      </dsp:nvSpPr>
      <dsp:spPr>
        <a:xfrm>
          <a:off x="4210436" y="497121"/>
          <a:ext cx="1912739" cy="2677834"/>
        </a:xfrm>
        <a:prstGeom prst="rect">
          <a:avLst/>
        </a:prstGeom>
        <a:solidFill>
          <a:schemeClr val="accent5"/>
        </a:solidFill>
        <a:ln w="9525" cap="flat" cmpd="sng" algn="ctr">
          <a:solidFill>
            <a:schemeClr val="bg2">
              <a:lumMod val="100000"/>
            </a:schemeClr>
          </a:solidFill>
          <a:prstDash val="solid"/>
          <a:round/>
          <a:headEnd type="none" w="med" len="med"/>
          <a:tailEnd type="none" w="med" len="med"/>
        </a:ln>
        <a:effectLst/>
      </dsp:spPr>
      <dsp:style>
        <a:lnRef idx="1">
          <a:scrgbClr r="0" g="0" b="0"/>
        </a:lnRef>
        <a:fillRef idx="1">
          <a:scrgbClr r="0" g="0" b="0"/>
        </a:fillRef>
        <a:effectRef idx="0">
          <a:scrgbClr r="0" g="0" b="0"/>
        </a:effectRef>
        <a:fontRef idx="minor"/>
      </dsp:style>
      <dsp:txBody>
        <a:bodyPr spcFirstLastPara="0" vert="horz" wrap="square" lIns="149125" tIns="330200" rIns="149125" bIns="330200" numCol="1" spcCol="1270" anchor="t" anchorCtr="0">
          <a:noAutofit/>
        </a:bodyPr>
        <a:lstStyle/>
        <a:p>
          <a:pPr marL="0" lvl="0" indent="0" algn="ctr" defTabSz="711200" rtl="0">
            <a:lnSpc>
              <a:spcPct val="90000"/>
            </a:lnSpc>
            <a:spcBef>
              <a:spcPct val="0"/>
            </a:spcBef>
            <a:spcAft>
              <a:spcPct val="35000"/>
            </a:spcAft>
            <a:buNone/>
          </a:pPr>
          <a:r>
            <a:rPr lang="en-US" sz="1600" b="0" i="0" kern="1200" dirty="0">
              <a:solidFill>
                <a:schemeClr val="tx1">
                  <a:lumMod val="100000"/>
                </a:schemeClr>
              </a:solidFill>
              <a:latin typeface="+mj-lt"/>
            </a:rPr>
            <a:t>Clarify sections that have been interpreted </a:t>
          </a:r>
          <a:r>
            <a:rPr lang="en-US" sz="1600" kern="1200" dirty="0">
              <a:solidFill>
                <a:schemeClr val="tx1">
                  <a:lumMod val="100000"/>
                </a:schemeClr>
              </a:solidFill>
              <a:latin typeface="+mj-lt"/>
            </a:rPr>
            <a:t>differently</a:t>
          </a:r>
        </a:p>
      </dsp:txBody>
      <dsp:txXfrm>
        <a:off x="4210436" y="1514698"/>
        <a:ext cx="1912739" cy="1606700"/>
      </dsp:txXfrm>
    </dsp:sp>
    <dsp:sp modelId="{C7A7A76D-B3CB-4E29-9ACE-5728A2FC9164}">
      <dsp:nvSpPr>
        <dsp:cNvPr id="0" name=""/>
        <dsp:cNvSpPr/>
      </dsp:nvSpPr>
      <dsp:spPr>
        <a:xfrm>
          <a:off x="4765131" y="764905"/>
          <a:ext cx="803350" cy="803350"/>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62632" tIns="12700" rIns="62632" bIns="12700" numCol="1" spcCol="1270" anchor="ctr" anchorCtr="0">
          <a:noAutofit/>
        </a:bodyPr>
        <a:lstStyle/>
        <a:p>
          <a:pPr marL="0" lvl="0" indent="0" algn="ctr" defTabSz="1689100">
            <a:lnSpc>
              <a:spcPct val="90000"/>
            </a:lnSpc>
            <a:spcBef>
              <a:spcPct val="0"/>
            </a:spcBef>
            <a:spcAft>
              <a:spcPct val="35000"/>
            </a:spcAft>
            <a:buNone/>
          </a:pPr>
          <a:r>
            <a:rPr lang="en-US" sz="3800" kern="1200"/>
            <a:t>3</a:t>
          </a:r>
        </a:p>
      </dsp:txBody>
      <dsp:txXfrm>
        <a:off x="4882779" y="882553"/>
        <a:ext cx="568054" cy="568054"/>
      </dsp:txXfrm>
    </dsp:sp>
    <dsp:sp modelId="{23B27160-8425-43E4-B68D-11D382C5452B}">
      <dsp:nvSpPr>
        <dsp:cNvPr id="0" name=""/>
        <dsp:cNvSpPr/>
      </dsp:nvSpPr>
      <dsp:spPr>
        <a:xfrm>
          <a:off x="4210436" y="3174884"/>
          <a:ext cx="1912739" cy="72"/>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73E9740A-A211-489C-8B21-C81589863579}">
      <dsp:nvSpPr>
        <dsp:cNvPr id="0" name=""/>
        <dsp:cNvSpPr/>
      </dsp:nvSpPr>
      <dsp:spPr>
        <a:xfrm>
          <a:off x="6314449" y="497121"/>
          <a:ext cx="1912739" cy="2677834"/>
        </a:xfrm>
        <a:prstGeom prst="rect">
          <a:avLst/>
        </a:prstGeom>
        <a:solidFill>
          <a:schemeClr val="accent6"/>
        </a:solidFill>
        <a:ln w="9525" cap="flat" cmpd="sng" algn="ctr">
          <a:solidFill>
            <a:schemeClr val="bg2">
              <a:lumMod val="100000"/>
            </a:schemeClr>
          </a:solidFill>
          <a:prstDash val="solid"/>
          <a:round/>
          <a:headEnd type="none" w="med" len="med"/>
          <a:tailEnd type="none" w="med" len="med"/>
        </a:ln>
        <a:effectLst/>
      </dsp:spPr>
      <dsp:style>
        <a:lnRef idx="1">
          <a:scrgbClr r="0" g="0" b="0"/>
        </a:lnRef>
        <a:fillRef idx="1">
          <a:scrgbClr r="0" g="0" b="0"/>
        </a:fillRef>
        <a:effectRef idx="0">
          <a:scrgbClr r="0" g="0" b="0"/>
        </a:effectRef>
        <a:fontRef idx="minor"/>
      </dsp:style>
      <dsp:txBody>
        <a:bodyPr spcFirstLastPara="0" vert="horz" wrap="square" lIns="149125" tIns="330200" rIns="149125" bIns="330200" numCol="1" spcCol="1270" anchor="t" anchorCtr="0">
          <a:noAutofit/>
        </a:bodyPr>
        <a:lstStyle/>
        <a:p>
          <a:pPr marL="0" lvl="0" indent="0" algn="ctr" defTabSz="711200" rtl="0">
            <a:lnSpc>
              <a:spcPct val="90000"/>
            </a:lnSpc>
            <a:spcBef>
              <a:spcPct val="0"/>
            </a:spcBef>
            <a:spcAft>
              <a:spcPct val="35000"/>
            </a:spcAft>
            <a:buNone/>
          </a:pPr>
          <a:r>
            <a:rPr lang="en-US" sz="1600" kern="1200" dirty="0">
              <a:solidFill>
                <a:schemeClr val="tx1">
                  <a:lumMod val="100000"/>
                </a:schemeClr>
              </a:solidFill>
              <a:latin typeface="+mj-lt"/>
            </a:rPr>
            <a:t>Use </a:t>
          </a:r>
          <a:r>
            <a:rPr lang="en-US" sz="1600" b="0" i="0" kern="1200" dirty="0">
              <a:solidFill>
                <a:schemeClr val="tx1">
                  <a:lumMod val="100000"/>
                </a:schemeClr>
              </a:solidFill>
              <a:latin typeface="+mj-lt"/>
            </a:rPr>
            <a:t>plain language, improving flow, and addressing inconsistent use of terms</a:t>
          </a:r>
          <a:endParaRPr lang="en-US" sz="1600" kern="1200" dirty="0">
            <a:solidFill>
              <a:schemeClr val="tx1">
                <a:lumMod val="100000"/>
              </a:schemeClr>
            </a:solidFill>
            <a:latin typeface="+mj-lt"/>
          </a:endParaRPr>
        </a:p>
      </dsp:txBody>
      <dsp:txXfrm>
        <a:off x="6314449" y="1514698"/>
        <a:ext cx="1912739" cy="1606700"/>
      </dsp:txXfrm>
    </dsp:sp>
    <dsp:sp modelId="{321BB363-C443-4086-8D67-CEB7D91A1356}">
      <dsp:nvSpPr>
        <dsp:cNvPr id="0" name=""/>
        <dsp:cNvSpPr/>
      </dsp:nvSpPr>
      <dsp:spPr>
        <a:xfrm>
          <a:off x="6869144" y="764905"/>
          <a:ext cx="803350" cy="803350"/>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62632" tIns="12700" rIns="62632" bIns="12700" numCol="1" spcCol="1270" anchor="ctr" anchorCtr="0">
          <a:noAutofit/>
        </a:bodyPr>
        <a:lstStyle/>
        <a:p>
          <a:pPr marL="0" lvl="0" indent="0" algn="ctr" defTabSz="1689100">
            <a:lnSpc>
              <a:spcPct val="90000"/>
            </a:lnSpc>
            <a:spcBef>
              <a:spcPct val="0"/>
            </a:spcBef>
            <a:spcAft>
              <a:spcPct val="35000"/>
            </a:spcAft>
            <a:buNone/>
          </a:pPr>
          <a:r>
            <a:rPr lang="en-US" sz="3800" kern="1200"/>
            <a:t>4</a:t>
          </a:r>
        </a:p>
      </dsp:txBody>
      <dsp:txXfrm>
        <a:off x="6986792" y="882553"/>
        <a:ext cx="568054" cy="568054"/>
      </dsp:txXfrm>
    </dsp:sp>
    <dsp:sp modelId="{96626E9A-2F25-425D-AB61-2F1B9248FA70}">
      <dsp:nvSpPr>
        <dsp:cNvPr id="0" name=""/>
        <dsp:cNvSpPr/>
      </dsp:nvSpPr>
      <dsp:spPr>
        <a:xfrm>
          <a:off x="6314449" y="3174884"/>
          <a:ext cx="1912739" cy="72"/>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A41C48-CF56-4757-B180-0E122EC418C9}">
      <dsp:nvSpPr>
        <dsp:cNvPr id="0" name=""/>
        <dsp:cNvSpPr/>
      </dsp:nvSpPr>
      <dsp:spPr>
        <a:xfrm>
          <a:off x="0" y="123521"/>
          <a:ext cx="8229600" cy="577030"/>
        </a:xfrm>
        <a:prstGeom prst="roundRect">
          <a:avLst>
            <a:gd name="adj" fmla="val 10000"/>
          </a:avLst>
        </a:prstGeom>
        <a:solidFill>
          <a:srgbClr val="D7EEEF"/>
        </a:solidFill>
        <a:ln>
          <a:noFill/>
        </a:ln>
        <a:effectLst/>
      </dsp:spPr>
      <dsp:style>
        <a:lnRef idx="0">
          <a:scrgbClr r="0" g="0" b="0"/>
        </a:lnRef>
        <a:fillRef idx="1">
          <a:scrgbClr r="0" g="0" b="0"/>
        </a:fillRef>
        <a:effectRef idx="0">
          <a:scrgbClr r="0" g="0" b="0"/>
        </a:effectRef>
        <a:fontRef idx="minor"/>
      </dsp:style>
    </dsp:sp>
    <dsp:sp modelId="{9E9E1627-7C12-4344-92C3-68B2D98D7000}">
      <dsp:nvSpPr>
        <dsp:cNvPr id="0" name=""/>
        <dsp:cNvSpPr/>
      </dsp:nvSpPr>
      <dsp:spPr>
        <a:xfrm>
          <a:off x="387795" y="173757"/>
          <a:ext cx="377519" cy="436776"/>
        </a:xfrm>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278" t="4306" r="-1984" b="4782"/>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561870D-E833-4338-8269-DE6C8AB02F56}">
      <dsp:nvSpPr>
        <dsp:cNvPr id="0" name=""/>
        <dsp:cNvSpPr/>
      </dsp:nvSpPr>
      <dsp:spPr>
        <a:xfrm>
          <a:off x="1272375" y="69580"/>
          <a:ext cx="6957224" cy="735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588" tIns="116588" rIns="116588" bIns="116588" numCol="1" spcCol="1270" anchor="ctr" anchorCtr="0">
          <a:noAutofit/>
        </a:bodyPr>
        <a:lstStyle/>
        <a:p>
          <a:pPr marL="0" lvl="0" indent="0" algn="l" defTabSz="889000">
            <a:lnSpc>
              <a:spcPct val="100000"/>
            </a:lnSpc>
            <a:spcBef>
              <a:spcPct val="0"/>
            </a:spcBef>
            <a:spcAft>
              <a:spcPct val="35000"/>
            </a:spcAft>
            <a:buNone/>
          </a:pPr>
          <a:r>
            <a:rPr lang="en-US" sz="2000" kern="1200" dirty="0">
              <a:solidFill>
                <a:srgbClr val="2E334E"/>
              </a:solidFill>
            </a:rPr>
            <a:t>Subpart A – E: New awards issued on or after October 1, 2024.</a:t>
          </a:r>
        </a:p>
      </dsp:txBody>
      <dsp:txXfrm>
        <a:off x="1272375" y="69580"/>
        <a:ext cx="6957224" cy="735675"/>
      </dsp:txXfrm>
    </dsp:sp>
    <dsp:sp modelId="{F7B46550-6C2E-4D01-869C-10BD7B7C7DF2}">
      <dsp:nvSpPr>
        <dsp:cNvPr id="0" name=""/>
        <dsp:cNvSpPr/>
      </dsp:nvSpPr>
      <dsp:spPr>
        <a:xfrm>
          <a:off x="0" y="883977"/>
          <a:ext cx="8229600" cy="60140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20C0C0-FDCB-4D2B-9195-1AE6BE117E09}">
      <dsp:nvSpPr>
        <dsp:cNvPr id="0" name=""/>
        <dsp:cNvSpPr/>
      </dsp:nvSpPr>
      <dsp:spPr>
        <a:xfrm>
          <a:off x="407671" y="930055"/>
          <a:ext cx="357640" cy="425918"/>
        </a:xfrm>
        <a:prstGeom prst="rect">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5226" t="4117" r="3204" b="6107"/>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18DE945-92E1-4991-A07F-7F462102854B}">
      <dsp:nvSpPr>
        <dsp:cNvPr id="0" name=""/>
        <dsp:cNvSpPr/>
      </dsp:nvSpPr>
      <dsp:spPr>
        <a:xfrm>
          <a:off x="1272375" y="639488"/>
          <a:ext cx="6957224" cy="1101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588" tIns="116588" rIns="116588" bIns="116588" numCol="1" spcCol="1270" anchor="ctr" anchorCtr="0">
          <a:noAutofit/>
        </a:bodyPr>
        <a:lstStyle/>
        <a:p>
          <a:pPr marL="0" lvl="0" indent="0" algn="l" defTabSz="889000">
            <a:lnSpc>
              <a:spcPct val="100000"/>
            </a:lnSpc>
            <a:spcBef>
              <a:spcPct val="0"/>
            </a:spcBef>
            <a:spcAft>
              <a:spcPct val="35000"/>
            </a:spcAft>
            <a:buNone/>
          </a:pPr>
          <a:r>
            <a:rPr lang="en-US" sz="2000" kern="1200" dirty="0">
              <a:solidFill>
                <a:srgbClr val="2E334E"/>
              </a:solidFill>
            </a:rPr>
            <a:t>Subpart F: – Fiscal years beginning after October 1, 2024.</a:t>
          </a:r>
        </a:p>
      </dsp:txBody>
      <dsp:txXfrm>
        <a:off x="1272375" y="639488"/>
        <a:ext cx="6957224" cy="1101623"/>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F13CBA-AABA-4549-9FB5-45E555DC1614}">
      <dsp:nvSpPr>
        <dsp:cNvPr id="0" name=""/>
        <dsp:cNvSpPr/>
      </dsp:nvSpPr>
      <dsp:spPr>
        <a:xfrm>
          <a:off x="1004" y="530398"/>
          <a:ext cx="3526110" cy="223908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865AB1-A684-4EF2-BF45-D201D06B67D7}">
      <dsp:nvSpPr>
        <dsp:cNvPr id="0" name=""/>
        <dsp:cNvSpPr/>
      </dsp:nvSpPr>
      <dsp:spPr>
        <a:xfrm>
          <a:off x="392794" y="902599"/>
          <a:ext cx="3526110" cy="2239080"/>
        </a:xfrm>
        <a:prstGeom prst="roundRect">
          <a:avLst>
            <a:gd name="adj" fmla="val 10000"/>
          </a:avLst>
        </a:prstGeom>
        <a:solidFill>
          <a:schemeClr val="bg1">
            <a:lumMod val="10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lumMod val="100000"/>
                </a:schemeClr>
              </a:solidFill>
            </a:rPr>
            <a:t>Federal agencies had to implement the changes in their own agency regulations in the Code of Federal Regulations.</a:t>
          </a:r>
        </a:p>
      </dsp:txBody>
      <dsp:txXfrm>
        <a:off x="458374" y="968179"/>
        <a:ext cx="3394950" cy="2107920"/>
      </dsp:txXfrm>
    </dsp:sp>
    <dsp:sp modelId="{55B435B8-DE10-4CF6-966B-D0EE2777C175}">
      <dsp:nvSpPr>
        <dsp:cNvPr id="0" name=""/>
        <dsp:cNvSpPr/>
      </dsp:nvSpPr>
      <dsp:spPr>
        <a:xfrm>
          <a:off x="4310695" y="530398"/>
          <a:ext cx="3526110" cy="223908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D8AEFE7-6987-40EF-BA7E-45006374C60A}">
      <dsp:nvSpPr>
        <dsp:cNvPr id="0" name=""/>
        <dsp:cNvSpPr/>
      </dsp:nvSpPr>
      <dsp:spPr>
        <a:xfrm>
          <a:off x="4702485" y="902599"/>
          <a:ext cx="3526110" cy="2239080"/>
        </a:xfrm>
        <a:prstGeom prst="roundRect">
          <a:avLst>
            <a:gd name="adj" fmla="val 10000"/>
          </a:avLst>
        </a:prstGeom>
        <a:solidFill>
          <a:schemeClr val="bg1">
            <a:lumMod val="10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lumMod val="100000"/>
                </a:schemeClr>
              </a:solidFill>
            </a:rPr>
            <a:t>Federal agencies needed to  take appropriate steps to validate the 2024 revisions are effective for all Federal awards entered into on or after October 1, 2024.</a:t>
          </a:r>
        </a:p>
      </dsp:txBody>
      <dsp:txXfrm>
        <a:off x="4768065" y="968179"/>
        <a:ext cx="3394950" cy="2107920"/>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9F1F86-AD49-465D-9CD9-41EEDB5B999B}">
      <dsp:nvSpPr>
        <dsp:cNvPr id="0" name=""/>
        <dsp:cNvSpPr/>
      </dsp:nvSpPr>
      <dsp:spPr>
        <a:xfrm>
          <a:off x="0" y="0"/>
          <a:ext cx="3844006" cy="961001"/>
        </a:xfrm>
        <a:prstGeom prst="roundRect">
          <a:avLst>
            <a:gd name="adj" fmla="val 10000"/>
          </a:avLst>
        </a:prstGeom>
        <a:solidFill>
          <a:schemeClr val="accent2"/>
        </a:solidFill>
        <a:ln>
          <a:solidFill>
            <a:schemeClr val="accent2"/>
          </a:solidFill>
        </a:ln>
        <a:effectLst/>
        <a:scene3d>
          <a:camera prst="orthographicFront">
            <a:rot lat="0" lon="0" rev="0"/>
          </a:camera>
          <a:lightRig rig="threePt" dir="t">
            <a:rot lat="0" lon="0" rev="1200000"/>
          </a:lightRig>
        </a:scene3d>
        <a:sp3d/>
      </dsp:spPr>
      <dsp:style>
        <a:lnRef idx="0">
          <a:scrgbClr r="0" g="0" b="0"/>
        </a:lnRef>
        <a:fillRef idx="3">
          <a:scrgbClr r="0" g="0" b="0"/>
        </a:fillRef>
        <a:effectRef idx="3">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accent1"/>
              </a:solidFill>
            </a:rPr>
            <a:t>2024</a:t>
          </a:r>
        </a:p>
      </dsp:txBody>
      <dsp:txXfrm>
        <a:off x="28147" y="28147"/>
        <a:ext cx="3787712" cy="904707"/>
      </dsp:txXfrm>
    </dsp:sp>
    <dsp:sp modelId="{BB81B637-E1C1-4CB9-9F04-73793648CB08}">
      <dsp:nvSpPr>
        <dsp:cNvPr id="0" name=""/>
        <dsp:cNvSpPr/>
      </dsp:nvSpPr>
      <dsp:spPr>
        <a:xfrm rot="5397062">
          <a:off x="1693996" y="810895"/>
          <a:ext cx="457199" cy="726549"/>
        </a:xfrm>
        <a:prstGeom prst="rightArrow">
          <a:avLst>
            <a:gd name="adj1" fmla="val 66700"/>
            <a:gd name="adj2" fmla="val 50000"/>
          </a:avLst>
        </a:prstGeom>
        <a:solidFill>
          <a:schemeClr val="accent2"/>
        </a:solidFill>
        <a:ln>
          <a:noFill/>
        </a:ln>
        <a:effectLst/>
        <a:scene3d>
          <a:camera prst="orthographicFront">
            <a:rot lat="0" lon="0" rev="0"/>
          </a:camera>
          <a:lightRig rig="threePt" dir="t">
            <a:rot lat="0" lon="0" rev="1200000"/>
          </a:lightRig>
        </a:scene3d>
        <a:sp3d/>
      </dsp:spPr>
      <dsp:style>
        <a:lnRef idx="0">
          <a:scrgbClr r="0" g="0" b="0"/>
        </a:lnRef>
        <a:fillRef idx="3">
          <a:scrgbClr r="0" g="0" b="0"/>
        </a:fillRef>
        <a:effectRef idx="3">
          <a:scrgbClr r="0" g="0" b="0"/>
        </a:effectRef>
        <a:fontRef idx="minor">
          <a:schemeClr val="lt1"/>
        </a:fontRef>
      </dsp:style>
    </dsp:sp>
    <dsp:sp modelId="{44F8095E-65ED-402B-A71A-808160769181}">
      <dsp:nvSpPr>
        <dsp:cNvPr id="0" name=""/>
        <dsp:cNvSpPr/>
      </dsp:nvSpPr>
      <dsp:spPr>
        <a:xfrm>
          <a:off x="1712" y="1387338"/>
          <a:ext cx="3844006" cy="2194562"/>
        </a:xfrm>
        <a:prstGeom prst="roundRect">
          <a:avLst>
            <a:gd name="adj" fmla="val 10000"/>
          </a:avLst>
        </a:prstGeom>
        <a:solidFill>
          <a:srgbClr val="C2EAEA"/>
        </a:solidFill>
        <a:ln w="28575" cap="flat" cmpd="sng" algn="ctr">
          <a:solidFill>
            <a:srgbClr val="C2EAEA"/>
          </a:solidFill>
          <a:prstDash val="solid"/>
          <a:round/>
          <a:headEnd type="none" w="med" len="med"/>
          <a:tailEnd type="none" w="med" len="med"/>
        </a:ln>
        <a:effectLst/>
      </dsp:spPr>
      <dsp:style>
        <a:lnRef idx="1">
          <a:scrgbClr r="0" g="0" b="0"/>
        </a:lnRef>
        <a:fillRef idx="1">
          <a:scrgbClr r="0" g="0" b="0"/>
        </a:fillRef>
        <a:effectRef idx="2">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For existing awards entered into before October 1, 2024, federal agencies are strongly encouraged to apply the 2024 revisions to any amendment's agencies enter into on or after October 1, 2024. </a:t>
          </a:r>
        </a:p>
      </dsp:txBody>
      <dsp:txXfrm>
        <a:off x="65989" y="1451615"/>
        <a:ext cx="3715452" cy="2066008"/>
      </dsp:txXfrm>
    </dsp:sp>
    <dsp:sp modelId="{CFD00128-7DB3-45CA-9DBF-9BAAACA3B6FF}">
      <dsp:nvSpPr>
        <dsp:cNvPr id="0" name=""/>
        <dsp:cNvSpPr/>
      </dsp:nvSpPr>
      <dsp:spPr>
        <a:xfrm>
          <a:off x="4309575" y="0"/>
          <a:ext cx="3844006" cy="961001"/>
        </a:xfrm>
        <a:prstGeom prst="roundRect">
          <a:avLst>
            <a:gd name="adj" fmla="val 10000"/>
          </a:avLst>
        </a:prstGeom>
        <a:solidFill>
          <a:schemeClr val="accent5"/>
        </a:solidFill>
        <a:ln>
          <a:solidFill>
            <a:schemeClr val="accent5"/>
          </a:solidFill>
        </a:ln>
        <a:effectLst/>
        <a:scene3d>
          <a:camera prst="orthographicFront">
            <a:rot lat="0" lon="0" rev="0"/>
          </a:camera>
          <a:lightRig rig="threePt" dir="t">
            <a:rot lat="0" lon="0" rev="1200000"/>
          </a:lightRig>
        </a:scene3d>
        <a:sp3d/>
      </dsp:spPr>
      <dsp:style>
        <a:lnRef idx="0">
          <a:scrgbClr r="0" g="0" b="0"/>
        </a:lnRef>
        <a:fillRef idx="3">
          <a:scrgbClr r="0" g="0" b="0"/>
        </a:fillRef>
        <a:effectRef idx="3">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accent1"/>
              </a:solidFill>
            </a:rPr>
            <a:t>2025</a:t>
          </a:r>
        </a:p>
      </dsp:txBody>
      <dsp:txXfrm>
        <a:off x="4337722" y="28147"/>
        <a:ext cx="3787712" cy="904707"/>
      </dsp:txXfrm>
    </dsp:sp>
    <dsp:sp modelId="{DCB6F8A5-3742-4116-94BA-F6201DA7B817}">
      <dsp:nvSpPr>
        <dsp:cNvPr id="0" name=""/>
        <dsp:cNvSpPr/>
      </dsp:nvSpPr>
      <dsp:spPr>
        <a:xfrm rot="5400000">
          <a:off x="6028697" y="808409"/>
          <a:ext cx="457199" cy="731520"/>
        </a:xfrm>
        <a:prstGeom prst="rightArrow">
          <a:avLst>
            <a:gd name="adj1" fmla="val 66700"/>
            <a:gd name="adj2" fmla="val 50000"/>
          </a:avLst>
        </a:prstGeom>
        <a:solidFill>
          <a:schemeClr val="accent5"/>
        </a:solidFill>
        <a:ln>
          <a:noFill/>
        </a:ln>
        <a:effectLst/>
        <a:scene3d>
          <a:camera prst="orthographicFront">
            <a:rot lat="0" lon="0" rev="0"/>
          </a:camera>
          <a:lightRig rig="threePt" dir="t">
            <a:rot lat="0" lon="0" rev="1200000"/>
          </a:lightRig>
        </a:scene3d>
        <a:sp3d/>
      </dsp:spPr>
      <dsp:style>
        <a:lnRef idx="0">
          <a:scrgbClr r="0" g="0" b="0"/>
        </a:lnRef>
        <a:fillRef idx="3">
          <a:scrgbClr r="0" g="0" b="0"/>
        </a:fillRef>
        <a:effectRef idx="3">
          <a:scrgbClr r="0" g="0" b="0"/>
        </a:effectRef>
        <a:fontRef idx="minor">
          <a:schemeClr val="lt1"/>
        </a:fontRef>
      </dsp:style>
    </dsp:sp>
    <dsp:sp modelId="{72E14986-133D-4BC2-B247-9816C3EF4727}">
      <dsp:nvSpPr>
        <dsp:cNvPr id="0" name=""/>
        <dsp:cNvSpPr/>
      </dsp:nvSpPr>
      <dsp:spPr>
        <a:xfrm>
          <a:off x="4383880" y="1387338"/>
          <a:ext cx="3844006" cy="2194562"/>
        </a:xfrm>
        <a:prstGeom prst="roundRect">
          <a:avLst>
            <a:gd name="adj" fmla="val 10000"/>
          </a:avLst>
        </a:prstGeom>
        <a:solidFill>
          <a:schemeClr val="accent5">
            <a:lumMod val="20000"/>
            <a:lumOff val="80000"/>
            <a:alpha val="90000"/>
          </a:schemeClr>
        </a:solidFill>
        <a:ln w="9525"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OMB also encourages agencies to amend existing awards for this purpose if the awards will extend into FY 2025 or beyond. </a:t>
          </a:r>
        </a:p>
      </dsp:txBody>
      <dsp:txXfrm>
        <a:off x="4448157" y="1451615"/>
        <a:ext cx="3715452" cy="2066008"/>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ECDECC-AC18-4866-AF58-C0D074B25D9A}">
      <dsp:nvSpPr>
        <dsp:cNvPr id="0" name=""/>
        <dsp:cNvSpPr/>
      </dsp:nvSpPr>
      <dsp:spPr>
        <a:xfrm>
          <a:off x="0" y="390158"/>
          <a:ext cx="8229600" cy="130817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11AD04-44FE-49A4-8FAE-9CA434617F74}">
      <dsp:nvSpPr>
        <dsp:cNvPr id="0" name=""/>
        <dsp:cNvSpPr/>
      </dsp:nvSpPr>
      <dsp:spPr>
        <a:xfrm>
          <a:off x="395723" y="684498"/>
          <a:ext cx="719497" cy="719497"/>
        </a:xfrm>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5480" t="1919" r="7536" b="4138"/>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D03CA74-1711-445C-8A62-E5FD1449D352}">
      <dsp:nvSpPr>
        <dsp:cNvPr id="0" name=""/>
        <dsp:cNvSpPr/>
      </dsp:nvSpPr>
      <dsp:spPr>
        <a:xfrm>
          <a:off x="1510945" y="390158"/>
          <a:ext cx="6718654" cy="1308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449" tIns="138449" rIns="138449" bIns="138449" numCol="1" spcCol="1270" anchor="ctr" anchorCtr="0">
          <a:noAutofit/>
        </a:bodyPr>
        <a:lstStyle/>
        <a:p>
          <a:pPr marL="0" lvl="0" indent="0" algn="l" defTabSz="889000">
            <a:lnSpc>
              <a:spcPct val="90000"/>
            </a:lnSpc>
            <a:spcBef>
              <a:spcPct val="0"/>
            </a:spcBef>
            <a:spcAft>
              <a:spcPct val="35000"/>
            </a:spcAft>
            <a:buNone/>
          </a:pPr>
          <a:r>
            <a:rPr lang="en-US" sz="2000" kern="1200" dirty="0"/>
            <a:t>2024 revisions will generally apply prospectively to activities on or after the date of the amendment.</a:t>
          </a:r>
        </a:p>
      </dsp:txBody>
      <dsp:txXfrm>
        <a:off x="1510945" y="390158"/>
        <a:ext cx="6718654" cy="1308177"/>
      </dsp:txXfrm>
    </dsp:sp>
    <dsp:sp modelId="{78270AF3-F1F1-4BBC-98F8-B65BAFCC3FDD}">
      <dsp:nvSpPr>
        <dsp:cNvPr id="0" name=""/>
        <dsp:cNvSpPr/>
      </dsp:nvSpPr>
      <dsp:spPr>
        <a:xfrm>
          <a:off x="0" y="1973741"/>
          <a:ext cx="8229600" cy="130817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6EBD21-DCE3-4C2C-B1BA-36719114E0A6}">
      <dsp:nvSpPr>
        <dsp:cNvPr id="0" name=""/>
        <dsp:cNvSpPr/>
      </dsp:nvSpPr>
      <dsp:spPr>
        <a:xfrm>
          <a:off x="395723" y="2268081"/>
          <a:ext cx="719497" cy="719497"/>
        </a:xfrm>
        <a:prstGeom prst="rect">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l="-1000" r="-1000"/>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E41E335-364A-4D6F-861D-CC0BAEB045B1}">
      <dsp:nvSpPr>
        <dsp:cNvPr id="0" name=""/>
        <dsp:cNvSpPr/>
      </dsp:nvSpPr>
      <dsp:spPr>
        <a:xfrm>
          <a:off x="1510945" y="1973741"/>
          <a:ext cx="6718654" cy="1308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449" tIns="138449" rIns="138449" bIns="138449" numCol="1" spcCol="1270" anchor="ctr" anchorCtr="0">
          <a:noAutofit/>
        </a:bodyPr>
        <a:lstStyle/>
        <a:p>
          <a:pPr marL="0" lvl="0" indent="0" algn="l" defTabSz="800100">
            <a:lnSpc>
              <a:spcPct val="90000"/>
            </a:lnSpc>
            <a:spcBef>
              <a:spcPct val="0"/>
            </a:spcBef>
            <a:spcAft>
              <a:spcPct val="35000"/>
            </a:spcAft>
            <a:buNone/>
          </a:pPr>
          <a:r>
            <a:rPr lang="en-US" sz="1800" kern="1200" dirty="0"/>
            <a:t>Agencies may never retroactively apply the 2024 revisions to past activities that preceded the effective date of the amendment if doing so would impose additional substantive requirements on recipients (such as requirements increasing burden).</a:t>
          </a:r>
        </a:p>
      </dsp:txBody>
      <dsp:txXfrm>
        <a:off x="1510945" y="1973741"/>
        <a:ext cx="6718654" cy="1308177"/>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86E55A-DD77-49C8-BCC7-F8C685923EAB}">
      <dsp:nvSpPr>
        <dsp:cNvPr id="0" name=""/>
        <dsp:cNvSpPr/>
      </dsp:nvSpPr>
      <dsp:spPr>
        <a:xfrm>
          <a:off x="914413" y="32"/>
          <a:ext cx="6400772" cy="1645918"/>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2E334E"/>
              </a:solidFill>
            </a:rPr>
            <a:t>If the federal agency and recipient seek to apply only one or more, but not all, provisions of the 2024 revisions to an existing award, the federal agency may consider using its case-by-case exception authority under 2 CFR 200.102(c) as an alternative to formally amending the award. </a:t>
          </a:r>
        </a:p>
      </dsp:txBody>
      <dsp:txXfrm>
        <a:off x="962620" y="48239"/>
        <a:ext cx="6304358" cy="1549504"/>
      </dsp:txXfrm>
    </dsp:sp>
    <dsp:sp modelId="{DC0E97A3-3E92-43FD-91AB-E2BF1AD24072}">
      <dsp:nvSpPr>
        <dsp:cNvPr id="0" name=""/>
        <dsp:cNvSpPr/>
      </dsp:nvSpPr>
      <dsp:spPr>
        <a:xfrm rot="5400000">
          <a:off x="3895123" y="1490724"/>
          <a:ext cx="439353" cy="702965"/>
        </a:xfrm>
        <a:prstGeom prst="rightArrow">
          <a:avLst>
            <a:gd name="adj1" fmla="val 667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sp>
    <dsp:sp modelId="{ECF7858B-A5DC-4CE5-B937-EAA559374FCE}">
      <dsp:nvSpPr>
        <dsp:cNvPr id="0" name=""/>
        <dsp:cNvSpPr/>
      </dsp:nvSpPr>
      <dsp:spPr>
        <a:xfrm>
          <a:off x="914413" y="2171185"/>
          <a:ext cx="6400772" cy="1500668"/>
        </a:xfrm>
        <a:prstGeom prst="roundRect">
          <a:avLst>
            <a:gd name="adj" fmla="val 10000"/>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2E334E"/>
              </a:solidFill>
            </a:rPr>
            <a:t>Example: </a:t>
          </a:r>
          <a:r>
            <a:rPr lang="en-US" sz="1800" kern="1200" dirty="0">
              <a:solidFill>
                <a:srgbClr val="2E334E"/>
              </a:solidFill>
            </a:rPr>
            <a:t>Through a properly documented case-by-case exception, a federal agency may allow a recipient to use the new de minimis indirect cost rate for an existing award, which is now available under the 2024 revisions. This would also include using the new definition of modified total direct cost (MTDC).</a:t>
          </a:r>
        </a:p>
      </dsp:txBody>
      <dsp:txXfrm>
        <a:off x="958366" y="2215138"/>
        <a:ext cx="6312866" cy="1412762"/>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86E55A-DD77-49C8-BCC7-F8C685923EAB}">
      <dsp:nvSpPr>
        <dsp:cNvPr id="0" name=""/>
        <dsp:cNvSpPr/>
      </dsp:nvSpPr>
      <dsp:spPr>
        <a:xfrm>
          <a:off x="914413" y="25776"/>
          <a:ext cx="6400772" cy="1645918"/>
        </a:xfrm>
        <a:prstGeom prst="roundRect">
          <a:avLst>
            <a:gd name="adj" fmla="val 10000"/>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2E334E"/>
              </a:solidFill>
            </a:rPr>
            <a:t>If a federal agency amends an existing award issued prior to October 1, 2024 to apply the 2024 revisions, then the 2024 revisions must apply to subawards issued under that award as well.</a:t>
          </a:r>
        </a:p>
      </dsp:txBody>
      <dsp:txXfrm>
        <a:off x="962620" y="73983"/>
        <a:ext cx="6304358" cy="1549504"/>
      </dsp:txXfrm>
    </dsp:sp>
    <dsp:sp modelId="{DC0E97A3-3E92-43FD-91AB-E2BF1AD24072}">
      <dsp:nvSpPr>
        <dsp:cNvPr id="0" name=""/>
        <dsp:cNvSpPr/>
      </dsp:nvSpPr>
      <dsp:spPr>
        <a:xfrm rot="5400000">
          <a:off x="3905890" y="1503596"/>
          <a:ext cx="417818" cy="702965"/>
        </a:xfrm>
        <a:prstGeom prst="rightArrow">
          <a:avLst>
            <a:gd name="adj1" fmla="val 66700"/>
            <a:gd name="adj2" fmla="val 50000"/>
          </a:avLst>
        </a:prstGeom>
        <a:solidFill>
          <a:schemeClr val="accent5"/>
        </a:solidFill>
        <a:ln>
          <a:noFill/>
        </a:ln>
        <a:effectLst/>
      </dsp:spPr>
      <dsp:style>
        <a:lnRef idx="0">
          <a:scrgbClr r="0" g="0" b="0"/>
        </a:lnRef>
        <a:fillRef idx="1">
          <a:scrgbClr r="0" g="0" b="0"/>
        </a:fillRef>
        <a:effectRef idx="0">
          <a:scrgbClr r="0" g="0" b="0"/>
        </a:effectRef>
        <a:fontRef idx="minor">
          <a:schemeClr val="lt1"/>
        </a:fontRef>
      </dsp:style>
    </dsp:sp>
    <dsp:sp modelId="{ECF7858B-A5DC-4CE5-B937-EAA559374FCE}">
      <dsp:nvSpPr>
        <dsp:cNvPr id="0" name=""/>
        <dsp:cNvSpPr/>
      </dsp:nvSpPr>
      <dsp:spPr>
        <a:xfrm>
          <a:off x="914413" y="2171185"/>
          <a:ext cx="6400772" cy="1500668"/>
        </a:xfrm>
        <a:prstGeom prst="roundRect">
          <a:avLst>
            <a:gd name="adj" fmla="val 10000"/>
          </a:avLst>
        </a:prstGeom>
        <a:solidFill>
          <a:schemeClr val="accent5">
            <a:lumMod val="20000"/>
            <a:lumOff val="80000"/>
            <a:alpha val="90000"/>
          </a:schemeClr>
        </a:solidFill>
        <a:ln w="25400" cap="flat" cmpd="sng" algn="ctr">
          <a:solidFill>
            <a:schemeClr val="accent5">
              <a:lumMod val="20000"/>
              <a:lumOff val="80000"/>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2E334E"/>
              </a:solidFill>
            </a:rPr>
            <a:t>Thus, when a federal agency amends an award to apply the 2024 revisions, the pass-through entity </a:t>
          </a:r>
          <a:r>
            <a:rPr lang="en-US" sz="1800" b="1" i="1" u="none" kern="1200" dirty="0">
              <a:solidFill>
                <a:srgbClr val="2E334E"/>
              </a:solidFill>
            </a:rPr>
            <a:t>must</a:t>
          </a:r>
          <a:r>
            <a:rPr lang="en-US" sz="1800" kern="1200" dirty="0">
              <a:solidFill>
                <a:srgbClr val="2E334E"/>
              </a:solidFill>
            </a:rPr>
            <a:t> also amend any subawards already issued under that award. </a:t>
          </a:r>
        </a:p>
      </dsp:txBody>
      <dsp:txXfrm>
        <a:off x="958366" y="2215138"/>
        <a:ext cx="6312866" cy="1412762"/>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AEAB6F-5CC9-4720-AE75-91A978D2B691}">
      <dsp:nvSpPr>
        <dsp:cNvPr id="0" name=""/>
        <dsp:cNvSpPr/>
      </dsp:nvSpPr>
      <dsp:spPr>
        <a:xfrm>
          <a:off x="0" y="596712"/>
          <a:ext cx="8229600" cy="110162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0F0819-90E8-4F4E-884C-A9FC561D9B8C}">
      <dsp:nvSpPr>
        <dsp:cNvPr id="0" name=""/>
        <dsp:cNvSpPr/>
      </dsp:nvSpPr>
      <dsp:spPr>
        <a:xfrm>
          <a:off x="333241" y="844577"/>
          <a:ext cx="605892" cy="605892"/>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C3471F4-B998-44D4-9AD4-CD345FA6181F}">
      <dsp:nvSpPr>
        <dsp:cNvPr id="0" name=""/>
        <dsp:cNvSpPr/>
      </dsp:nvSpPr>
      <dsp:spPr>
        <a:xfrm>
          <a:off x="1272375" y="596712"/>
          <a:ext cx="6957224" cy="1101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588" tIns="116588" rIns="116588" bIns="116588" numCol="1" spcCol="1270" anchor="ctr" anchorCtr="0">
          <a:noAutofit/>
        </a:bodyPr>
        <a:lstStyle/>
        <a:p>
          <a:pPr marL="0" lvl="0" indent="0" algn="l" defTabSz="666750">
            <a:lnSpc>
              <a:spcPct val="90000"/>
            </a:lnSpc>
            <a:spcBef>
              <a:spcPct val="0"/>
            </a:spcBef>
            <a:spcAft>
              <a:spcPct val="35000"/>
            </a:spcAft>
            <a:buNone/>
          </a:pPr>
          <a:r>
            <a:rPr lang="en-US" sz="1500" kern="1200"/>
            <a:t>If a federal agency has not applied the 2024 revisions to an existing award, the pass-through entity must not apply the 2024 revisions to a subaward issued under that Federal award —event if the subaward itself was executed on or after October 1, 2024.</a:t>
          </a:r>
        </a:p>
      </dsp:txBody>
      <dsp:txXfrm>
        <a:off x="1272375" y="596712"/>
        <a:ext cx="6957224" cy="1101623"/>
      </dsp:txXfrm>
    </dsp:sp>
    <dsp:sp modelId="{69A4B467-5B7A-4E4D-9861-30F45418571B}">
      <dsp:nvSpPr>
        <dsp:cNvPr id="0" name=""/>
        <dsp:cNvSpPr/>
      </dsp:nvSpPr>
      <dsp:spPr>
        <a:xfrm>
          <a:off x="0" y="1948569"/>
          <a:ext cx="8229600" cy="110162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D6BC3F-BE47-438A-9FA0-8A66CE603A54}">
      <dsp:nvSpPr>
        <dsp:cNvPr id="0" name=""/>
        <dsp:cNvSpPr/>
      </dsp:nvSpPr>
      <dsp:spPr>
        <a:xfrm>
          <a:off x="333241" y="2221607"/>
          <a:ext cx="605892" cy="605892"/>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F160FBB-F147-4ABF-832B-EA02EE16CD96}">
      <dsp:nvSpPr>
        <dsp:cNvPr id="0" name=""/>
        <dsp:cNvSpPr/>
      </dsp:nvSpPr>
      <dsp:spPr>
        <a:xfrm>
          <a:off x="1272375" y="1973741"/>
          <a:ext cx="6957224" cy="1101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588" tIns="116588" rIns="116588" bIns="116588" numCol="1" spcCol="1270" anchor="ctr" anchorCtr="0">
          <a:noAutofit/>
        </a:bodyPr>
        <a:lstStyle/>
        <a:p>
          <a:pPr marL="0" lvl="0" indent="0" algn="l" defTabSz="666750">
            <a:lnSpc>
              <a:spcPct val="90000"/>
            </a:lnSpc>
            <a:spcBef>
              <a:spcPct val="0"/>
            </a:spcBef>
            <a:spcAft>
              <a:spcPct val="35000"/>
            </a:spcAft>
            <a:buNone/>
          </a:pPr>
          <a:r>
            <a:rPr lang="en-US" sz="1500" kern="1200"/>
            <a:t>Application of the 2024 revisions to subawards does not prevent pass-through entities from applying more stringent requirements to their subrecipients as permitted by the 2024 revisions and the prior version of the guidance.</a:t>
          </a:r>
        </a:p>
      </dsp:txBody>
      <dsp:txXfrm>
        <a:off x="1272375" y="1973741"/>
        <a:ext cx="6957224" cy="11016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070BD4-78B9-4002-B0C4-E009E5C21921}">
      <dsp:nvSpPr>
        <dsp:cNvPr id="0" name=""/>
        <dsp:cNvSpPr/>
      </dsp:nvSpPr>
      <dsp:spPr>
        <a:xfrm>
          <a:off x="3756" y="1012983"/>
          <a:ext cx="4177205" cy="1645919"/>
        </a:xfrm>
        <a:prstGeom prst="chevron">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2E334E"/>
              </a:solidFill>
            </a:rPr>
            <a:t>Grant Management</a:t>
          </a:r>
        </a:p>
      </dsp:txBody>
      <dsp:txXfrm>
        <a:off x="826716" y="1012983"/>
        <a:ext cx="2531286" cy="1645919"/>
      </dsp:txXfrm>
    </dsp:sp>
    <dsp:sp modelId="{742B2BB2-5EC3-4BA3-8272-FBEFF8BF9A49}">
      <dsp:nvSpPr>
        <dsp:cNvPr id="0" name=""/>
        <dsp:cNvSpPr/>
      </dsp:nvSpPr>
      <dsp:spPr>
        <a:xfrm>
          <a:off x="3429770" y="876728"/>
          <a:ext cx="4796072" cy="1918429"/>
        </a:xfrm>
        <a:prstGeom prst="chevron">
          <a:avLst/>
        </a:prstGeom>
        <a:solidFill>
          <a:schemeClr val="accent3">
            <a:alpha val="90000"/>
          </a:schemeClr>
        </a:solidFill>
        <a:ln w="25400" cap="flat" cmpd="sng" algn="ctr">
          <a:solidFill>
            <a:schemeClr val="accent3">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19050" rIns="0" bIns="19050" numCol="1" spcCol="1270" anchor="ctr" anchorCtr="0">
          <a:noAutofit/>
        </a:bodyPr>
        <a:lstStyle/>
        <a:p>
          <a:pPr marL="0" lvl="0" indent="0" algn="ctr" defTabSz="1333500">
            <a:lnSpc>
              <a:spcPct val="90000"/>
            </a:lnSpc>
            <a:spcBef>
              <a:spcPct val="0"/>
            </a:spcBef>
            <a:spcAft>
              <a:spcPct val="35000"/>
            </a:spcAft>
            <a:buNone/>
          </a:pPr>
          <a:r>
            <a:rPr lang="en-US" sz="3000" b="1" kern="1200" dirty="0">
              <a:solidFill>
                <a:srgbClr val="2E334E"/>
              </a:solidFill>
            </a:rPr>
            <a:t>COMPLIANCE</a:t>
          </a:r>
        </a:p>
      </dsp:txBody>
      <dsp:txXfrm>
        <a:off x="4388985" y="876728"/>
        <a:ext cx="2877643" cy="1918429"/>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8AA69A-87B6-4F66-A7A5-642291138BFD}">
      <dsp:nvSpPr>
        <dsp:cNvPr id="0" name=""/>
        <dsp:cNvSpPr/>
      </dsp:nvSpPr>
      <dsp:spPr>
        <a:xfrm>
          <a:off x="1004" y="530398"/>
          <a:ext cx="3526110" cy="223908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2CDA9F-0EF3-42D7-A828-B74D05C0F34E}">
      <dsp:nvSpPr>
        <dsp:cNvPr id="0" name=""/>
        <dsp:cNvSpPr/>
      </dsp:nvSpPr>
      <dsp:spPr>
        <a:xfrm>
          <a:off x="392794" y="902599"/>
          <a:ext cx="3526110" cy="2239080"/>
        </a:xfrm>
        <a:prstGeom prst="roundRect">
          <a:avLst>
            <a:gd name="adj" fmla="val 10000"/>
          </a:avLst>
        </a:prstGeom>
        <a:solidFill>
          <a:schemeClr val="bg1"/>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Federal agencies should work closely with recipients during this transition period to clearly communicate the requirements applicable to a given federal award. </a:t>
          </a:r>
        </a:p>
      </dsp:txBody>
      <dsp:txXfrm>
        <a:off x="458374" y="968179"/>
        <a:ext cx="3394950" cy="2107920"/>
      </dsp:txXfrm>
    </dsp:sp>
    <dsp:sp modelId="{9243FAE3-8A62-4C31-ACD4-01CA15C57E51}">
      <dsp:nvSpPr>
        <dsp:cNvPr id="0" name=""/>
        <dsp:cNvSpPr/>
      </dsp:nvSpPr>
      <dsp:spPr>
        <a:xfrm>
          <a:off x="4310695" y="530398"/>
          <a:ext cx="3526110" cy="223908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BFAE15-9A50-46CF-988C-C7CD403E9D51}">
      <dsp:nvSpPr>
        <dsp:cNvPr id="0" name=""/>
        <dsp:cNvSpPr/>
      </dsp:nvSpPr>
      <dsp:spPr>
        <a:xfrm>
          <a:off x="4702485" y="902599"/>
          <a:ext cx="3526110" cy="2239080"/>
        </a:xfrm>
        <a:prstGeom prst="roundRect">
          <a:avLst>
            <a:gd name="adj" fmla="val 10000"/>
          </a:avLst>
        </a:prstGeom>
        <a:solidFill>
          <a:schemeClr val="lt1">
            <a:hueOff val="0"/>
            <a:satOff val="0"/>
            <a:lum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Federal agencies may also engage with recipients to address questions on whether systematic changes made by a recipient (e.g., internal controls, mandatory disclosure procedures, etc.) could impact compliance with the terms and conditions of existing federal awards.</a:t>
          </a:r>
        </a:p>
      </dsp:txBody>
      <dsp:txXfrm>
        <a:off x="4768065" y="968179"/>
        <a:ext cx="3394950" cy="2107920"/>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A81295-BC73-4ABE-8E66-F35A3D871881}">
      <dsp:nvSpPr>
        <dsp:cNvPr id="0" name=""/>
        <dsp:cNvSpPr/>
      </dsp:nvSpPr>
      <dsp:spPr>
        <a:xfrm>
          <a:off x="972676" y="9988"/>
          <a:ext cx="3652101" cy="3652101"/>
        </a:xfrm>
        <a:prstGeom prst="ellipse">
          <a:avLst/>
        </a:prstGeom>
        <a:solidFill>
          <a:schemeClr val="accent2">
            <a:alpha val="50000"/>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r>
            <a:rPr lang="en-US" sz="2200" b="0" i="0" kern="1200" dirty="0"/>
            <a:t>Throughout subparts A – E, the use of non-federal entity was replaced with recipient and/or subrecipient. </a:t>
          </a:r>
          <a:endParaRPr lang="en-US" sz="2200" b="0" kern="1200" dirty="0"/>
        </a:p>
      </dsp:txBody>
      <dsp:txXfrm>
        <a:off x="1482654" y="440649"/>
        <a:ext cx="2105716" cy="2790779"/>
      </dsp:txXfrm>
    </dsp:sp>
    <dsp:sp modelId="{69CB3EED-7B85-4D89-BEAD-E8366CFF9960}">
      <dsp:nvSpPr>
        <dsp:cNvPr id="0" name=""/>
        <dsp:cNvSpPr/>
      </dsp:nvSpPr>
      <dsp:spPr>
        <a:xfrm>
          <a:off x="3604821" y="9988"/>
          <a:ext cx="3652101" cy="3652101"/>
        </a:xfrm>
        <a:prstGeom prst="ellipse">
          <a:avLst/>
        </a:prstGeom>
        <a:solidFill>
          <a:schemeClr val="accent2">
            <a:alpha val="50000"/>
            <a:hueOff val="0"/>
            <a:satOff val="0"/>
            <a:lumOff val="0"/>
            <a:alphaOff val="0"/>
          </a:schemeClr>
        </a:solidFill>
        <a:ln w="25400" cap="flat" cmpd="sng" algn="ctr">
          <a:no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r>
            <a:rPr lang="en-US" sz="2200" b="0" i="0" kern="1200" dirty="0"/>
            <a:t>Subpart F retained the use of a non-federal entity to maintain alignment with the statutory provisions of the Single Audit Act.</a:t>
          </a:r>
          <a:endParaRPr lang="en-US" sz="2200" b="0" kern="1200" dirty="0"/>
        </a:p>
      </dsp:txBody>
      <dsp:txXfrm>
        <a:off x="4641229" y="440649"/>
        <a:ext cx="2105716" cy="2790779"/>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E459BB-EBC3-43C5-B6F4-3E4CE90106DE}">
      <dsp:nvSpPr>
        <dsp:cNvPr id="0" name=""/>
        <dsp:cNvSpPr/>
      </dsp:nvSpPr>
      <dsp:spPr>
        <a:xfrm>
          <a:off x="0" y="0"/>
          <a:ext cx="6995160" cy="158093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accent1"/>
              </a:solidFill>
            </a:rPr>
            <a:t>Updates within subpart B c</a:t>
          </a:r>
          <a:r>
            <a:rPr lang="en-US" sz="2300" b="0" i="0" kern="1200" dirty="0">
              <a:solidFill>
                <a:schemeClr val="accent1"/>
              </a:solidFill>
            </a:rPr>
            <a:t>ontained several changes to align with OMB’s objective of reducing administrative burden on recipients. </a:t>
          </a:r>
          <a:endParaRPr lang="en-US" sz="2300" kern="1200" dirty="0">
            <a:solidFill>
              <a:schemeClr val="accent1"/>
            </a:solidFill>
          </a:endParaRPr>
        </a:p>
      </dsp:txBody>
      <dsp:txXfrm>
        <a:off x="46304" y="46304"/>
        <a:ext cx="5361140" cy="1488327"/>
      </dsp:txXfrm>
    </dsp:sp>
    <dsp:sp modelId="{7AAF4C5B-8DE2-4DE8-8678-8CDB56D6CEC9}">
      <dsp:nvSpPr>
        <dsp:cNvPr id="0" name=""/>
        <dsp:cNvSpPr/>
      </dsp:nvSpPr>
      <dsp:spPr>
        <a:xfrm>
          <a:off x="1234439" y="1932253"/>
          <a:ext cx="6995160" cy="158093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0" i="0" kern="1200">
              <a:solidFill>
                <a:schemeClr val="accent1"/>
              </a:solidFill>
            </a:rPr>
            <a:t>For example, the Notice of Funding Opportunity (NOFO) must:</a:t>
          </a:r>
          <a:endParaRPr lang="en-US" sz="2300" kern="1200" dirty="0">
            <a:solidFill>
              <a:schemeClr val="accent1"/>
            </a:solidFill>
          </a:endParaRPr>
        </a:p>
        <a:p>
          <a:pPr marL="171450" lvl="1" indent="-171450" algn="l" defTabSz="800100">
            <a:lnSpc>
              <a:spcPct val="90000"/>
            </a:lnSpc>
            <a:spcBef>
              <a:spcPct val="0"/>
            </a:spcBef>
            <a:spcAft>
              <a:spcPct val="15000"/>
            </a:spcAft>
            <a:buChar char="•"/>
          </a:pPr>
          <a:r>
            <a:rPr lang="en-US" sz="1800" b="0" i="0" kern="1200">
              <a:solidFill>
                <a:schemeClr val="accent1"/>
              </a:solidFill>
            </a:rPr>
            <a:t>Include an executive summary </a:t>
          </a:r>
          <a:endParaRPr lang="en-US" sz="1800" kern="1200">
            <a:solidFill>
              <a:schemeClr val="accent1"/>
            </a:solidFill>
          </a:endParaRPr>
        </a:p>
        <a:p>
          <a:pPr marL="171450" lvl="1" indent="-171450" algn="l" defTabSz="800100">
            <a:lnSpc>
              <a:spcPct val="90000"/>
            </a:lnSpc>
            <a:spcBef>
              <a:spcPct val="0"/>
            </a:spcBef>
            <a:spcAft>
              <a:spcPct val="15000"/>
            </a:spcAft>
            <a:buChar char="•"/>
          </a:pPr>
          <a:r>
            <a:rPr lang="en-US" sz="1800" b="0" i="0" kern="1200">
              <a:solidFill>
                <a:schemeClr val="accent1"/>
              </a:solidFill>
            </a:rPr>
            <a:t>A limit on the length of the published NOFO</a:t>
          </a:r>
          <a:endParaRPr lang="en-US" sz="1800" kern="1200" dirty="0">
            <a:solidFill>
              <a:schemeClr val="accent1"/>
            </a:solidFill>
          </a:endParaRPr>
        </a:p>
      </dsp:txBody>
      <dsp:txXfrm>
        <a:off x="1280743" y="1978557"/>
        <a:ext cx="4640504" cy="1488327"/>
      </dsp:txXfrm>
    </dsp:sp>
    <dsp:sp modelId="{1C80B1EF-DBB8-42FE-B33A-AD79C292CBBA}">
      <dsp:nvSpPr>
        <dsp:cNvPr id="0" name=""/>
        <dsp:cNvSpPr/>
      </dsp:nvSpPr>
      <dsp:spPr>
        <a:xfrm>
          <a:off x="5967552" y="1242790"/>
          <a:ext cx="1027607" cy="1027607"/>
        </a:xfrm>
        <a:prstGeom prst="downArrow">
          <a:avLst>
            <a:gd name="adj1" fmla="val 55000"/>
            <a:gd name="adj2" fmla="val 45000"/>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solidFill>
              <a:schemeClr val="accent1"/>
            </a:solidFill>
          </a:endParaRPr>
        </a:p>
      </dsp:txBody>
      <dsp:txXfrm>
        <a:off x="6198764" y="1242790"/>
        <a:ext cx="565183" cy="773274"/>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8AA69A-87B6-4F66-A7A5-642291138BFD}">
      <dsp:nvSpPr>
        <dsp:cNvPr id="0" name=""/>
        <dsp:cNvSpPr/>
      </dsp:nvSpPr>
      <dsp:spPr>
        <a:xfrm>
          <a:off x="0" y="979003"/>
          <a:ext cx="2314575" cy="146975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scene3d>
          <a:camera prst="orthographicFront">
            <a:rot lat="0" lon="0" rev="0"/>
          </a:camera>
          <a:lightRig rig="threePt" dir="t">
            <a:rot lat="0" lon="0" rev="1200000"/>
          </a:lightRig>
        </a:scene3d>
        <a:sp3d/>
      </dsp:spPr>
      <dsp:style>
        <a:lnRef idx="0">
          <a:scrgbClr r="0" g="0" b="0"/>
        </a:lnRef>
        <a:fillRef idx="3">
          <a:scrgbClr r="0" g="0" b="0"/>
        </a:fillRef>
        <a:effectRef idx="3">
          <a:scrgbClr r="0" g="0" b="0"/>
        </a:effectRef>
        <a:fontRef idx="minor">
          <a:schemeClr val="lt1"/>
        </a:fontRef>
      </dsp:style>
    </dsp:sp>
    <dsp:sp modelId="{442CDA9F-0EF3-42D7-A828-B74D05C0F34E}">
      <dsp:nvSpPr>
        <dsp:cNvPr id="0" name=""/>
        <dsp:cNvSpPr/>
      </dsp:nvSpPr>
      <dsp:spPr>
        <a:xfrm>
          <a:off x="257174" y="1223319"/>
          <a:ext cx="2314575" cy="1469755"/>
        </a:xfrm>
        <a:prstGeom prst="roundRect">
          <a:avLst>
            <a:gd name="adj" fmla="val 10000"/>
          </a:avLst>
        </a:prstGeom>
        <a:solidFill>
          <a:schemeClr val="bg1">
            <a:lumMod val="10000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lumMod val="100000"/>
                </a:schemeClr>
              </a:solidFill>
            </a:rPr>
            <a:t>Negotiated Indirect Cost Rate Agreements (NICRA) negotiated prior to October 1, 2024 must continue to be honored by both federal agencies and recipients. </a:t>
          </a:r>
        </a:p>
      </dsp:txBody>
      <dsp:txXfrm>
        <a:off x="300222" y="1266367"/>
        <a:ext cx="2228479" cy="1383659"/>
      </dsp:txXfrm>
    </dsp:sp>
    <dsp:sp modelId="{9243FAE3-8A62-4C31-ACD4-01CA15C57E51}">
      <dsp:nvSpPr>
        <dsp:cNvPr id="0" name=""/>
        <dsp:cNvSpPr/>
      </dsp:nvSpPr>
      <dsp:spPr>
        <a:xfrm>
          <a:off x="2828924" y="979003"/>
          <a:ext cx="2314575" cy="146975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scene3d>
          <a:camera prst="orthographicFront">
            <a:rot lat="0" lon="0" rev="0"/>
          </a:camera>
          <a:lightRig rig="threePt" dir="t">
            <a:rot lat="0" lon="0" rev="1200000"/>
          </a:lightRig>
        </a:scene3d>
        <a:sp3d/>
      </dsp:spPr>
      <dsp:style>
        <a:lnRef idx="0">
          <a:scrgbClr r="0" g="0" b="0"/>
        </a:lnRef>
        <a:fillRef idx="3">
          <a:scrgbClr r="0" g="0" b="0"/>
        </a:fillRef>
        <a:effectRef idx="3">
          <a:scrgbClr r="0" g="0" b="0"/>
        </a:effectRef>
        <a:fontRef idx="minor">
          <a:schemeClr val="lt1"/>
        </a:fontRef>
      </dsp:style>
    </dsp:sp>
    <dsp:sp modelId="{62BFAE15-9A50-46CF-988C-C7CD403E9D51}">
      <dsp:nvSpPr>
        <dsp:cNvPr id="0" name=""/>
        <dsp:cNvSpPr/>
      </dsp:nvSpPr>
      <dsp:spPr>
        <a:xfrm>
          <a:off x="3086099" y="1223319"/>
          <a:ext cx="2314575" cy="1469755"/>
        </a:xfrm>
        <a:prstGeom prst="roundRect">
          <a:avLst>
            <a:gd name="adj" fmla="val 10000"/>
          </a:avLst>
        </a:prstGeom>
        <a:solidFill>
          <a:schemeClr val="bg1">
            <a:lumMod val="10000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lumMod val="100000"/>
                </a:schemeClr>
              </a:solidFill>
            </a:rPr>
            <a:t>Cognizant agencies for indirect costs may—but are not required to—renegotiate existing NICRAs (i.e., issue revised or amended agreements) to reflect the new MTDC base. </a:t>
          </a:r>
        </a:p>
      </dsp:txBody>
      <dsp:txXfrm>
        <a:off x="3129147" y="1266367"/>
        <a:ext cx="2228479" cy="1383659"/>
      </dsp:txXfrm>
    </dsp:sp>
    <dsp:sp modelId="{571590FB-126D-49AB-A4E7-244F2F46299B}">
      <dsp:nvSpPr>
        <dsp:cNvPr id="0" name=""/>
        <dsp:cNvSpPr/>
      </dsp:nvSpPr>
      <dsp:spPr>
        <a:xfrm>
          <a:off x="5657850" y="979003"/>
          <a:ext cx="2314575" cy="146975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scene3d>
          <a:camera prst="orthographicFront">
            <a:rot lat="0" lon="0" rev="0"/>
          </a:camera>
          <a:lightRig rig="threePt" dir="t">
            <a:rot lat="0" lon="0" rev="1200000"/>
          </a:lightRig>
        </a:scene3d>
        <a:sp3d/>
      </dsp:spPr>
      <dsp:style>
        <a:lnRef idx="0">
          <a:scrgbClr r="0" g="0" b="0"/>
        </a:lnRef>
        <a:fillRef idx="3">
          <a:scrgbClr r="0" g="0" b="0"/>
        </a:fillRef>
        <a:effectRef idx="3">
          <a:scrgbClr r="0" g="0" b="0"/>
        </a:effectRef>
        <a:fontRef idx="minor">
          <a:schemeClr val="lt1"/>
        </a:fontRef>
      </dsp:style>
    </dsp:sp>
    <dsp:sp modelId="{7224A7B8-A6EE-4A94-BCD7-40C934B0A7D6}">
      <dsp:nvSpPr>
        <dsp:cNvPr id="0" name=""/>
        <dsp:cNvSpPr/>
      </dsp:nvSpPr>
      <dsp:spPr>
        <a:xfrm>
          <a:off x="5915024" y="1223319"/>
          <a:ext cx="2314575" cy="1469755"/>
        </a:xfrm>
        <a:prstGeom prst="roundRect">
          <a:avLst>
            <a:gd name="adj" fmla="val 10000"/>
          </a:avLst>
        </a:prstGeom>
        <a:solidFill>
          <a:schemeClr val="bg1">
            <a:lumMod val="10000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chemeClr val="tx1">
                  <a:lumMod val="100000"/>
                </a:schemeClr>
              </a:solidFill>
            </a:rPr>
            <a:t>Still some unresolved questions on how that will coincide when an award is not updated for 2024 revisions</a:t>
          </a:r>
        </a:p>
      </dsp:txBody>
      <dsp:txXfrm>
        <a:off x="5958072" y="1266367"/>
        <a:ext cx="2228479" cy="1383659"/>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8E6C50-9529-4147-943A-C63AA0806673}">
      <dsp:nvSpPr>
        <dsp:cNvPr id="0" name=""/>
        <dsp:cNvSpPr/>
      </dsp:nvSpPr>
      <dsp:spPr>
        <a:xfrm>
          <a:off x="2571" y="3964"/>
          <a:ext cx="2507456" cy="1002982"/>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accent1"/>
              </a:solidFill>
            </a:rPr>
            <a:t>Provisional rates:</a:t>
          </a:r>
        </a:p>
      </dsp:txBody>
      <dsp:txXfrm>
        <a:off x="2571" y="3964"/>
        <a:ext cx="2507456" cy="1002982"/>
      </dsp:txXfrm>
    </dsp:sp>
    <dsp:sp modelId="{4F2F31DB-2B1D-46A8-A43D-D7D0E1A9EFB6}">
      <dsp:nvSpPr>
        <dsp:cNvPr id="0" name=""/>
        <dsp:cNvSpPr/>
      </dsp:nvSpPr>
      <dsp:spPr>
        <a:xfrm>
          <a:off x="2571" y="1006947"/>
          <a:ext cx="2507456" cy="2635200"/>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solidFill>
                <a:schemeClr val="accent1"/>
              </a:solidFill>
            </a:rPr>
            <a:t>Recipients with provisional rates in effect prior to October 1, 2024 must finalize those rates using the provisional rate’s approved MTDC base.</a:t>
          </a:r>
        </a:p>
      </dsp:txBody>
      <dsp:txXfrm>
        <a:off x="2571" y="1006947"/>
        <a:ext cx="2507456" cy="2635200"/>
      </dsp:txXfrm>
    </dsp:sp>
    <dsp:sp modelId="{1ACFD4C2-A7DF-45A8-BAEE-39849E3F6819}">
      <dsp:nvSpPr>
        <dsp:cNvPr id="0" name=""/>
        <dsp:cNvSpPr/>
      </dsp:nvSpPr>
      <dsp:spPr>
        <a:xfrm>
          <a:off x="2861071" y="3964"/>
          <a:ext cx="2507456" cy="1002982"/>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accent1"/>
              </a:solidFill>
            </a:rPr>
            <a:t>Predetermined and fixed rates:</a:t>
          </a:r>
        </a:p>
      </dsp:txBody>
      <dsp:txXfrm>
        <a:off x="2861071" y="3964"/>
        <a:ext cx="2507456" cy="1002982"/>
      </dsp:txXfrm>
    </dsp:sp>
    <dsp:sp modelId="{6B4EACB8-A2E1-458F-92A8-C7D086CF7081}">
      <dsp:nvSpPr>
        <dsp:cNvPr id="0" name=""/>
        <dsp:cNvSpPr/>
      </dsp:nvSpPr>
      <dsp:spPr>
        <a:xfrm>
          <a:off x="2861071" y="1006947"/>
          <a:ext cx="2507456" cy="2635200"/>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solidFill>
                <a:schemeClr val="accent1"/>
              </a:solidFill>
            </a:rPr>
            <a:t>Recipients with predetermined or fixed rates must use the new MTDC base beginning with the first proposal that is required on or after October 1, 2024. </a:t>
          </a:r>
        </a:p>
      </dsp:txBody>
      <dsp:txXfrm>
        <a:off x="2861071" y="1006947"/>
        <a:ext cx="2507456" cy="2635200"/>
      </dsp:txXfrm>
    </dsp:sp>
    <dsp:sp modelId="{DC61907B-DAB7-463B-8499-31A88D244FD6}">
      <dsp:nvSpPr>
        <dsp:cNvPr id="0" name=""/>
        <dsp:cNvSpPr/>
      </dsp:nvSpPr>
      <dsp:spPr>
        <a:xfrm>
          <a:off x="5719571" y="3964"/>
          <a:ext cx="2507456" cy="1002982"/>
        </a:xfrm>
        <a:prstGeom prst="rect">
          <a:avLst/>
        </a:prstGeom>
        <a:solidFill>
          <a:schemeClr val="accent5">
            <a:lumMod val="100000"/>
          </a:schemeClr>
        </a:solidFill>
        <a:ln w="25400" cap="flat" cmpd="sng" algn="ctr">
          <a:solidFill>
            <a:schemeClr val="accent5">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accent1"/>
              </a:solidFill>
            </a:rPr>
            <a:t>Negotiating new rates:</a:t>
          </a:r>
        </a:p>
      </dsp:txBody>
      <dsp:txXfrm>
        <a:off x="5719571" y="3964"/>
        <a:ext cx="2507456" cy="1002982"/>
      </dsp:txXfrm>
    </dsp:sp>
    <dsp:sp modelId="{B492EF85-9398-4D10-9E9A-17E1C41A419F}">
      <dsp:nvSpPr>
        <dsp:cNvPr id="0" name=""/>
        <dsp:cNvSpPr/>
      </dsp:nvSpPr>
      <dsp:spPr>
        <a:xfrm>
          <a:off x="5719571" y="1006947"/>
          <a:ext cx="2507456" cy="2635200"/>
        </a:xfrm>
        <a:prstGeom prst="rect">
          <a:avLst/>
        </a:prstGeom>
        <a:solidFill>
          <a:srgbClr val="FEEECE"/>
        </a:solidFill>
        <a:ln w="25400" cap="flat" cmpd="sng" algn="ctr">
          <a:solidFill>
            <a:srgbClr val="FEEECE"/>
          </a:solidFill>
          <a:prstDash val="solid"/>
          <a:round/>
          <a:headEnd type="none" w="med" len="med"/>
          <a:tailEnd type="none" w="med" len="me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solidFill>
                <a:schemeClr val="accent1"/>
              </a:solidFill>
            </a:rPr>
            <a:t>Recipients preparing indirect cost rate proposals must apply the new MTDC base for proposals that are submitted to the cognizant agency for indirect costs on or after October 1, 2024.</a:t>
          </a:r>
        </a:p>
      </dsp:txBody>
      <dsp:txXfrm>
        <a:off x="5719571" y="1006947"/>
        <a:ext cx="2507456" cy="2635200"/>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C457A2-679F-4AF5-B601-06E6D8DF5A78}">
      <dsp:nvSpPr>
        <dsp:cNvPr id="0" name=""/>
        <dsp:cNvSpPr/>
      </dsp:nvSpPr>
      <dsp:spPr>
        <a:xfrm>
          <a:off x="0" y="28987"/>
          <a:ext cx="8229600" cy="1059276"/>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17FFF9-5C33-47EC-83EB-80A334132F81}">
      <dsp:nvSpPr>
        <dsp:cNvPr id="0" name=""/>
        <dsp:cNvSpPr/>
      </dsp:nvSpPr>
      <dsp:spPr>
        <a:xfrm>
          <a:off x="320431" y="241551"/>
          <a:ext cx="583171" cy="582601"/>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7F92782-8E56-4F71-9C58-111CB89DA7F1}">
      <dsp:nvSpPr>
        <dsp:cNvPr id="0" name=""/>
        <dsp:cNvSpPr/>
      </dsp:nvSpPr>
      <dsp:spPr>
        <a:xfrm>
          <a:off x="1224033" y="3214"/>
          <a:ext cx="6924789" cy="1060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216" tIns="112216" rIns="112216" bIns="112216" numCol="1" spcCol="1270" anchor="ctr" anchorCtr="0">
          <a:noAutofit/>
        </a:bodyPr>
        <a:lstStyle/>
        <a:p>
          <a:pPr marL="0" lvl="0" indent="0" algn="l" defTabSz="711200">
            <a:lnSpc>
              <a:spcPct val="100000"/>
            </a:lnSpc>
            <a:spcBef>
              <a:spcPct val="0"/>
            </a:spcBef>
            <a:spcAft>
              <a:spcPct val="35000"/>
            </a:spcAft>
            <a:buNone/>
          </a:pPr>
          <a:r>
            <a:rPr lang="en-US" sz="1600" kern="1200" dirty="0"/>
            <a:t>Recipients may elect to use the new 15% de minimis indirect cost rate for any award executed on or after October 1, 2024.</a:t>
          </a:r>
        </a:p>
      </dsp:txBody>
      <dsp:txXfrm>
        <a:off x="1224033" y="3214"/>
        <a:ext cx="6924789" cy="1060311"/>
      </dsp:txXfrm>
    </dsp:sp>
    <dsp:sp modelId="{5642D081-2200-477A-9CEE-70441564DD2C}">
      <dsp:nvSpPr>
        <dsp:cNvPr id="0" name=""/>
        <dsp:cNvSpPr/>
      </dsp:nvSpPr>
      <dsp:spPr>
        <a:xfrm>
          <a:off x="0" y="1305883"/>
          <a:ext cx="8229600" cy="1059276"/>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62F139-A946-44C7-BB08-95C399D3969A}">
      <dsp:nvSpPr>
        <dsp:cNvPr id="0" name=""/>
        <dsp:cNvSpPr/>
      </dsp:nvSpPr>
      <dsp:spPr>
        <a:xfrm>
          <a:off x="320431" y="1544220"/>
          <a:ext cx="583171" cy="582601"/>
        </a:xfrm>
        <a:prstGeom prst="rect">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t="-3000" b="-3000"/>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AC76E4F-FA83-497D-A02F-41FB537A6D2A}">
      <dsp:nvSpPr>
        <dsp:cNvPr id="0" name=""/>
        <dsp:cNvSpPr/>
      </dsp:nvSpPr>
      <dsp:spPr>
        <a:xfrm>
          <a:off x="1224033" y="1305883"/>
          <a:ext cx="6924789" cy="1060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216" tIns="112216" rIns="112216" bIns="112216" numCol="1" spcCol="1270" anchor="ctr" anchorCtr="0">
          <a:noAutofit/>
        </a:bodyPr>
        <a:lstStyle/>
        <a:p>
          <a:pPr marL="0" lvl="0" indent="0" algn="l" defTabSz="711200">
            <a:lnSpc>
              <a:spcPct val="100000"/>
            </a:lnSpc>
            <a:spcBef>
              <a:spcPct val="0"/>
            </a:spcBef>
            <a:spcAft>
              <a:spcPct val="35000"/>
            </a:spcAft>
            <a:buNone/>
          </a:pPr>
          <a:r>
            <a:rPr lang="en-US" sz="1600" kern="1200" dirty="0"/>
            <a:t>All federal agencies must honor the new de minimis rate after this date unless a different rate is required by law (such as federal statute or regulation) or otherwise allowed by 2 CFR part 200. </a:t>
          </a:r>
        </a:p>
      </dsp:txBody>
      <dsp:txXfrm>
        <a:off x="1224033" y="1305883"/>
        <a:ext cx="6924789" cy="1060311"/>
      </dsp:txXfrm>
    </dsp:sp>
    <dsp:sp modelId="{B3D38877-1345-4DA7-9D43-C1F76ACDDFE0}">
      <dsp:nvSpPr>
        <dsp:cNvPr id="0" name=""/>
        <dsp:cNvSpPr/>
      </dsp:nvSpPr>
      <dsp:spPr>
        <a:xfrm>
          <a:off x="0" y="2608551"/>
          <a:ext cx="8229600" cy="1059276"/>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16E781-BC37-446A-B6CA-8CB6A2F412D6}">
      <dsp:nvSpPr>
        <dsp:cNvPr id="0" name=""/>
        <dsp:cNvSpPr/>
      </dsp:nvSpPr>
      <dsp:spPr>
        <a:xfrm>
          <a:off x="320744" y="2846888"/>
          <a:ext cx="583171" cy="582601"/>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AF85A88-8748-483C-99D4-8AB878E2AC52}">
      <dsp:nvSpPr>
        <dsp:cNvPr id="0" name=""/>
        <dsp:cNvSpPr/>
      </dsp:nvSpPr>
      <dsp:spPr>
        <a:xfrm>
          <a:off x="1224659" y="2608551"/>
          <a:ext cx="6924789" cy="1060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216" tIns="112216" rIns="112216" bIns="112216" numCol="1" spcCol="1270" anchor="ctr" anchorCtr="0">
          <a:noAutofit/>
        </a:bodyPr>
        <a:lstStyle/>
        <a:p>
          <a:pPr marL="0" lvl="0" indent="0" algn="l" defTabSz="666750">
            <a:lnSpc>
              <a:spcPct val="100000"/>
            </a:lnSpc>
            <a:spcBef>
              <a:spcPct val="0"/>
            </a:spcBef>
            <a:spcAft>
              <a:spcPct val="35000"/>
            </a:spcAft>
            <a:buNone/>
          </a:pPr>
          <a:r>
            <a:rPr lang="en-US" sz="1500" kern="1200" dirty="0"/>
            <a:t>Recipients submitting applications to federal agencies before October 1, 2024 for programs with an anticipated award date that occurs on or after October 1, 2024 may use the 15% de minimis rate in calculating the budget in that application even if the NOFO does not yet indicate that the 2024 revisions will apply.</a:t>
          </a:r>
        </a:p>
      </dsp:txBody>
      <dsp:txXfrm>
        <a:off x="1224659" y="2608551"/>
        <a:ext cx="6924789" cy="1060311"/>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2D82B9-16B3-4F4E-B035-C5BC25E81C37}">
      <dsp:nvSpPr>
        <dsp:cNvPr id="0" name=""/>
        <dsp:cNvSpPr/>
      </dsp:nvSpPr>
      <dsp:spPr>
        <a:xfrm>
          <a:off x="0" y="2240"/>
          <a:ext cx="8229600" cy="101613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60C951-04A6-42CB-A5F1-654261E4398F}">
      <dsp:nvSpPr>
        <dsp:cNvPr id="0" name=""/>
        <dsp:cNvSpPr/>
      </dsp:nvSpPr>
      <dsp:spPr>
        <a:xfrm>
          <a:off x="307379" y="230870"/>
          <a:ext cx="559418" cy="558871"/>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0027FC9-0ABA-4CC2-951D-18E98E2F4488}">
      <dsp:nvSpPr>
        <dsp:cNvPr id="0" name=""/>
        <dsp:cNvSpPr/>
      </dsp:nvSpPr>
      <dsp:spPr>
        <a:xfrm>
          <a:off x="1174177" y="2240"/>
          <a:ext cx="7037340" cy="10478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901" tIns="110901" rIns="110901" bIns="110901" numCol="1" spcCol="1270" anchor="ctr" anchorCtr="0">
          <a:noAutofit/>
        </a:bodyPr>
        <a:lstStyle/>
        <a:p>
          <a:pPr marL="0" lvl="0" indent="0" algn="l" defTabSz="800100">
            <a:lnSpc>
              <a:spcPct val="100000"/>
            </a:lnSpc>
            <a:spcBef>
              <a:spcPct val="0"/>
            </a:spcBef>
            <a:spcAft>
              <a:spcPct val="35000"/>
            </a:spcAft>
            <a:buNone/>
          </a:pPr>
          <a:r>
            <a:rPr lang="en-US" sz="1800" kern="1200" dirty="0"/>
            <a:t>Federal agencies may allow a recipient to apply the 15% de minimis rate to an existing award if the agency determines that there are sufficient funds to support the 15% de minimis rate. </a:t>
          </a:r>
        </a:p>
      </dsp:txBody>
      <dsp:txXfrm>
        <a:off x="1174177" y="2240"/>
        <a:ext cx="7037340" cy="1047884"/>
      </dsp:txXfrm>
    </dsp:sp>
    <dsp:sp modelId="{888FEC9E-79FD-49BC-8EE1-EBBA4396B2B7}">
      <dsp:nvSpPr>
        <dsp:cNvPr id="0" name=""/>
        <dsp:cNvSpPr/>
      </dsp:nvSpPr>
      <dsp:spPr>
        <a:xfrm>
          <a:off x="0" y="1312096"/>
          <a:ext cx="8229600" cy="101613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137FF6-43EA-4DF7-A5F5-368D7AD4A1B5}">
      <dsp:nvSpPr>
        <dsp:cNvPr id="0" name=""/>
        <dsp:cNvSpPr/>
      </dsp:nvSpPr>
      <dsp:spPr>
        <a:xfrm>
          <a:off x="218711" y="1548108"/>
          <a:ext cx="559418" cy="558871"/>
        </a:xfrm>
        <a:prstGeom prst="rect">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3117" t="8059" r="-341" b="15986"/>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41FA395-81A7-4E51-8FED-E78A9301BFB4}">
      <dsp:nvSpPr>
        <dsp:cNvPr id="0" name=""/>
        <dsp:cNvSpPr/>
      </dsp:nvSpPr>
      <dsp:spPr>
        <a:xfrm>
          <a:off x="1174177" y="1312096"/>
          <a:ext cx="7037340" cy="10478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901" tIns="110901" rIns="110901" bIns="110901" numCol="1" spcCol="1270" anchor="ctr" anchorCtr="0">
          <a:noAutofit/>
        </a:bodyPr>
        <a:lstStyle/>
        <a:p>
          <a:pPr marL="0" lvl="0" indent="0" algn="l" defTabSz="800100">
            <a:lnSpc>
              <a:spcPct val="100000"/>
            </a:lnSpc>
            <a:spcBef>
              <a:spcPct val="0"/>
            </a:spcBef>
            <a:spcAft>
              <a:spcPct val="35000"/>
            </a:spcAft>
            <a:buNone/>
          </a:pPr>
          <a:r>
            <a:rPr lang="en-US" sz="1800" kern="1200" dirty="0"/>
            <a:t>In these instances, the recipient must charge the 15% de minimis rate only to costs incurred after the effective date of the amendment to implement the 15% de minimis rate. </a:t>
          </a:r>
        </a:p>
      </dsp:txBody>
      <dsp:txXfrm>
        <a:off x="1174177" y="1312096"/>
        <a:ext cx="7037340" cy="1047884"/>
      </dsp:txXfrm>
    </dsp:sp>
    <dsp:sp modelId="{691196DF-3DAD-4ADA-BF24-6EFBD7646B08}">
      <dsp:nvSpPr>
        <dsp:cNvPr id="0" name=""/>
        <dsp:cNvSpPr/>
      </dsp:nvSpPr>
      <dsp:spPr>
        <a:xfrm>
          <a:off x="0" y="2621952"/>
          <a:ext cx="8229600" cy="101613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85142C-B15E-4181-8F5F-4A1E045D6702}">
      <dsp:nvSpPr>
        <dsp:cNvPr id="0" name=""/>
        <dsp:cNvSpPr/>
      </dsp:nvSpPr>
      <dsp:spPr>
        <a:xfrm>
          <a:off x="307379" y="2850581"/>
          <a:ext cx="559418" cy="558871"/>
        </a:xfrm>
        <a:prstGeom prst="rect">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5762" t="1693" r="12347" b="-3239"/>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B3BA498-A1A4-42B0-B541-3F94A87ECCA4}">
      <dsp:nvSpPr>
        <dsp:cNvPr id="0" name=""/>
        <dsp:cNvSpPr/>
      </dsp:nvSpPr>
      <dsp:spPr>
        <a:xfrm>
          <a:off x="1174177" y="2621952"/>
          <a:ext cx="7037340" cy="10478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901" tIns="110901" rIns="110901" bIns="110901" numCol="1" spcCol="1270" anchor="ctr" anchorCtr="0">
          <a:noAutofit/>
        </a:bodyPr>
        <a:lstStyle/>
        <a:p>
          <a:pPr marL="0" lvl="0" indent="0" algn="l" defTabSz="800100">
            <a:lnSpc>
              <a:spcPct val="100000"/>
            </a:lnSpc>
            <a:spcBef>
              <a:spcPct val="0"/>
            </a:spcBef>
            <a:spcAft>
              <a:spcPct val="35000"/>
            </a:spcAft>
            <a:buNone/>
          </a:pPr>
          <a:r>
            <a:rPr lang="en-US" sz="1800" kern="1200" dirty="0"/>
            <a:t>Recipients may not retroactively apply the de minimis rate to costs incurred prior to the effective date of the amendment.</a:t>
          </a:r>
        </a:p>
      </dsp:txBody>
      <dsp:txXfrm>
        <a:off x="1174177" y="2621952"/>
        <a:ext cx="7037340" cy="1047884"/>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9EB615-BD67-49F8-B0A5-B1C3DADA2ACD}">
      <dsp:nvSpPr>
        <dsp:cNvPr id="0" name=""/>
        <dsp:cNvSpPr/>
      </dsp:nvSpPr>
      <dsp:spPr>
        <a:xfrm>
          <a:off x="0" y="282434"/>
          <a:ext cx="8229600" cy="2890818"/>
        </a:xfrm>
        <a:prstGeom prst="roundRect">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0" i="0" kern="1200" dirty="0">
              <a:solidFill>
                <a:schemeClr val="bg1">
                  <a:lumMod val="100000"/>
                </a:schemeClr>
              </a:solidFill>
            </a:rPr>
            <a:t>Modifications were made to the mandatory disclosure requirements to more closely align with Federal Acquisition Regulation (FAR) 48 CFR 52.203-13.</a:t>
          </a:r>
          <a:endParaRPr lang="en-US" sz="2000" kern="1200" dirty="0">
            <a:solidFill>
              <a:schemeClr val="bg1">
                <a:lumMod val="100000"/>
              </a:schemeClr>
            </a:solidFill>
          </a:endParaRPr>
        </a:p>
      </dsp:txBody>
      <dsp:txXfrm>
        <a:off x="0" y="282434"/>
        <a:ext cx="8229600" cy="1561041"/>
      </dsp:txXfrm>
    </dsp:sp>
    <dsp:sp modelId="{1D861B0B-C4C7-41E7-8599-662A9495B7FD}">
      <dsp:nvSpPr>
        <dsp:cNvPr id="0" name=""/>
        <dsp:cNvSpPr/>
      </dsp:nvSpPr>
      <dsp:spPr>
        <a:xfrm>
          <a:off x="0" y="1805161"/>
          <a:ext cx="4114799" cy="1778322"/>
        </a:xfrm>
        <a:prstGeom prst="roundRect">
          <a:avLst/>
        </a:prstGeom>
        <a:solidFill>
          <a:schemeClr val="bg1">
            <a:lumMod val="100000"/>
          </a:schemeClr>
        </a:solidFill>
        <a:ln w="25400" cap="flat" cmpd="sng" algn="ctr">
          <a:solidFill>
            <a:srgbClr val="2E334E">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b="0" i="0" kern="1200" dirty="0">
              <a:solidFill>
                <a:schemeClr val="tx1">
                  <a:lumMod val="100000"/>
                </a:schemeClr>
              </a:solidFill>
            </a:rPr>
            <a:t>Previously, an entity was required to report violations of Federal criminal law involving fraud, bribery or gratuity violations. </a:t>
          </a:r>
          <a:endParaRPr lang="en-US" sz="1400" kern="1200" dirty="0">
            <a:solidFill>
              <a:schemeClr val="tx1">
                <a:lumMod val="100000"/>
              </a:schemeClr>
            </a:solidFill>
          </a:endParaRPr>
        </a:p>
      </dsp:txBody>
      <dsp:txXfrm>
        <a:off x="86811" y="1891972"/>
        <a:ext cx="3941177" cy="1604700"/>
      </dsp:txXfrm>
    </dsp:sp>
    <dsp:sp modelId="{4E024AD2-2732-4B5A-8803-646DCE9B6D24}">
      <dsp:nvSpPr>
        <dsp:cNvPr id="0" name=""/>
        <dsp:cNvSpPr/>
      </dsp:nvSpPr>
      <dsp:spPr>
        <a:xfrm>
          <a:off x="4114800" y="1805161"/>
          <a:ext cx="4114799" cy="1778322"/>
        </a:xfrm>
        <a:prstGeom prst="roundRect">
          <a:avLst/>
        </a:prstGeom>
        <a:solidFill>
          <a:schemeClr val="bg1">
            <a:lumMod val="100000"/>
          </a:schemeClr>
        </a:solidFill>
        <a:ln w="25400" cap="flat" cmpd="sng" algn="ctr">
          <a:solidFill>
            <a:srgbClr val="2E334E">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b="0" i="0" kern="1200" dirty="0">
              <a:solidFill>
                <a:schemeClr val="tx1">
                  <a:lumMod val="100000"/>
                </a:schemeClr>
              </a:solidFill>
            </a:rPr>
            <a:t>As revised, the requirement now reads that an applicant, recipient </a:t>
          </a:r>
          <a:r>
            <a:rPr lang="en-US" sz="1400" b="0" i="0" kern="1200">
              <a:solidFill>
                <a:schemeClr val="tx1">
                  <a:lumMod val="100000"/>
                </a:schemeClr>
              </a:solidFill>
            </a:rPr>
            <a:t>or subrecipient </a:t>
          </a:r>
          <a:r>
            <a:rPr lang="en-US" sz="1400" b="0" i="0" kern="1200" dirty="0">
              <a:solidFill>
                <a:schemeClr val="tx1">
                  <a:lumMod val="100000"/>
                </a:schemeClr>
              </a:solidFill>
            </a:rPr>
            <a:t>of a federal award must promptly disclose whenever it has </a:t>
          </a:r>
          <a:r>
            <a:rPr lang="en-US" sz="1400" b="1" i="0" kern="1200" dirty="0">
              <a:solidFill>
                <a:schemeClr val="tx1">
                  <a:lumMod val="100000"/>
                </a:schemeClr>
              </a:solidFill>
            </a:rPr>
            <a:t>credible evidence</a:t>
          </a:r>
          <a:r>
            <a:rPr lang="en-US" sz="1400" b="0" i="0" kern="1200" dirty="0">
              <a:solidFill>
                <a:schemeClr val="tx1">
                  <a:lumMod val="100000"/>
                </a:schemeClr>
              </a:solidFill>
            </a:rPr>
            <a:t> of a commission of a violation of Federal criminal law involving fraud, conflict of interest, bribery, or gratuity violations under the false claims act.</a:t>
          </a:r>
          <a:endParaRPr lang="en-US" sz="1400" kern="1200" dirty="0">
            <a:solidFill>
              <a:schemeClr val="tx1">
                <a:lumMod val="100000"/>
              </a:schemeClr>
            </a:solidFill>
          </a:endParaRPr>
        </a:p>
      </dsp:txBody>
      <dsp:txXfrm>
        <a:off x="4201611" y="1891972"/>
        <a:ext cx="3941177" cy="1604700"/>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16A02F-3800-4705-8D9B-07A82DF8D15A}">
      <dsp:nvSpPr>
        <dsp:cNvPr id="0" name=""/>
        <dsp:cNvSpPr/>
      </dsp:nvSpPr>
      <dsp:spPr>
        <a:xfrm>
          <a:off x="3037" y="1022"/>
          <a:ext cx="8223524" cy="172666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A type of grant or cooperative agreement under which the Federal agency or pass-through entity provides a specific amount of support without regard to actual costs incurred under the federal award.</a:t>
          </a:r>
        </a:p>
      </dsp:txBody>
      <dsp:txXfrm>
        <a:off x="53609" y="51594"/>
        <a:ext cx="8122380" cy="1625521"/>
      </dsp:txXfrm>
    </dsp:sp>
    <dsp:sp modelId="{12AA4E3E-E44E-484F-94A3-223FE2065DC3}">
      <dsp:nvSpPr>
        <dsp:cNvPr id="0" name=""/>
        <dsp:cNvSpPr/>
      </dsp:nvSpPr>
      <dsp:spPr>
        <a:xfrm>
          <a:off x="3037" y="1944390"/>
          <a:ext cx="3946028" cy="172666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2E334E"/>
              </a:solidFill>
            </a:rPr>
            <a:t>This type of federal award reduces some of the administrative burden and record-keeping requirements for both the recipient and federal agency or pass-through entity. </a:t>
          </a:r>
        </a:p>
      </dsp:txBody>
      <dsp:txXfrm>
        <a:off x="53609" y="1994962"/>
        <a:ext cx="3844884" cy="1625521"/>
      </dsp:txXfrm>
    </dsp:sp>
    <dsp:sp modelId="{427249CA-A4E4-4F64-B4FD-932EDF8FEF21}">
      <dsp:nvSpPr>
        <dsp:cNvPr id="0" name=""/>
        <dsp:cNvSpPr/>
      </dsp:nvSpPr>
      <dsp:spPr>
        <a:xfrm>
          <a:off x="4280533" y="1944390"/>
          <a:ext cx="3946028" cy="172666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2E334E"/>
              </a:solidFill>
            </a:rPr>
            <a:t>Accountability is based primarily on performance and results. </a:t>
          </a:r>
        </a:p>
      </dsp:txBody>
      <dsp:txXfrm>
        <a:off x="4331105" y="1994962"/>
        <a:ext cx="3844884" cy="1625521"/>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58A0AF-2951-440F-AB04-F33C8D126076}">
      <dsp:nvSpPr>
        <dsp:cNvPr id="0" name=""/>
        <dsp:cNvSpPr/>
      </dsp:nvSpPr>
      <dsp:spPr>
        <a:xfrm>
          <a:off x="0" y="2217949"/>
          <a:ext cx="8229600" cy="1454128"/>
        </a:xfrm>
        <a:prstGeom prst="rect">
          <a:avLst/>
        </a:prstGeom>
        <a:solidFill>
          <a:schemeClr val="accent2"/>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b="0" i="0" kern="1200" dirty="0">
              <a:solidFill>
                <a:schemeClr val="accent1"/>
              </a:solidFill>
            </a:rPr>
            <a:t>Expanded guidance to clarify certain requirements for fixed amount subawards including that unexpended funds may be retained if the program objectives and milestones have been achieved</a:t>
          </a:r>
          <a:endParaRPr lang="en-US" sz="2200" kern="1200" dirty="0">
            <a:solidFill>
              <a:schemeClr val="accent1"/>
            </a:solidFill>
          </a:endParaRPr>
        </a:p>
      </dsp:txBody>
      <dsp:txXfrm>
        <a:off x="0" y="2217949"/>
        <a:ext cx="8229600" cy="1454128"/>
      </dsp:txXfrm>
    </dsp:sp>
    <dsp:sp modelId="{F4BC2181-7386-4BD1-9EFB-1F33FA5FA712}">
      <dsp:nvSpPr>
        <dsp:cNvPr id="0" name=""/>
        <dsp:cNvSpPr/>
      </dsp:nvSpPr>
      <dsp:spPr>
        <a:xfrm rot="10800000">
          <a:off x="0" y="1655"/>
          <a:ext cx="8229600" cy="2236449"/>
        </a:xfrm>
        <a:prstGeom prst="upArrowCallout">
          <a:avLst/>
        </a:prstGeom>
        <a:solidFill>
          <a:schemeClr val="accent3"/>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b="0" i="0" kern="1200" dirty="0">
              <a:solidFill>
                <a:schemeClr val="accent1"/>
              </a:solidFill>
            </a:rPr>
            <a:t>Increased the threshold for when fixed amount subawards can be made from </a:t>
          </a:r>
          <a:r>
            <a:rPr lang="en-US" sz="2200" kern="1200" dirty="0">
              <a:solidFill>
                <a:schemeClr val="accent1"/>
              </a:solidFill>
            </a:rPr>
            <a:t>$250,000 to $500,000</a:t>
          </a:r>
        </a:p>
      </dsp:txBody>
      <dsp:txXfrm rot="10800000">
        <a:off x="0" y="1655"/>
        <a:ext cx="8229600" cy="145317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FD5B6D-EE1E-41BD-AB49-B89D52C77F2E}">
      <dsp:nvSpPr>
        <dsp:cNvPr id="0" name=""/>
        <dsp:cNvSpPr/>
      </dsp:nvSpPr>
      <dsp:spPr>
        <a:xfrm>
          <a:off x="1441831" y="439424"/>
          <a:ext cx="2926586" cy="2926586"/>
        </a:xfrm>
        <a:prstGeom prst="blockArc">
          <a:avLst>
            <a:gd name="adj1" fmla="val 11880000"/>
            <a:gd name="adj2" fmla="val 16200000"/>
            <a:gd name="adj3" fmla="val 4641"/>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5431046-AAD5-4BF3-A97C-14A82693147A}">
      <dsp:nvSpPr>
        <dsp:cNvPr id="0" name=""/>
        <dsp:cNvSpPr/>
      </dsp:nvSpPr>
      <dsp:spPr>
        <a:xfrm>
          <a:off x="1441831" y="439424"/>
          <a:ext cx="2926586" cy="2926586"/>
        </a:xfrm>
        <a:prstGeom prst="blockArc">
          <a:avLst>
            <a:gd name="adj1" fmla="val 7560000"/>
            <a:gd name="adj2" fmla="val 11880000"/>
            <a:gd name="adj3" fmla="val 4641"/>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F4047A0-D3F2-46D0-B9F7-C7BCECA668A1}">
      <dsp:nvSpPr>
        <dsp:cNvPr id="0" name=""/>
        <dsp:cNvSpPr/>
      </dsp:nvSpPr>
      <dsp:spPr>
        <a:xfrm>
          <a:off x="1441831" y="439424"/>
          <a:ext cx="2926586" cy="2926586"/>
        </a:xfrm>
        <a:prstGeom prst="blockArc">
          <a:avLst>
            <a:gd name="adj1" fmla="val 3240000"/>
            <a:gd name="adj2" fmla="val 7560000"/>
            <a:gd name="adj3" fmla="val 4641"/>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37F3F4D-05CB-498B-990C-805F9479ECC7}">
      <dsp:nvSpPr>
        <dsp:cNvPr id="0" name=""/>
        <dsp:cNvSpPr/>
      </dsp:nvSpPr>
      <dsp:spPr>
        <a:xfrm>
          <a:off x="1441831" y="439424"/>
          <a:ext cx="2926586" cy="2926586"/>
        </a:xfrm>
        <a:prstGeom prst="blockArc">
          <a:avLst>
            <a:gd name="adj1" fmla="val 20520000"/>
            <a:gd name="adj2" fmla="val 3240000"/>
            <a:gd name="adj3" fmla="val 4641"/>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718491C-A95E-42DB-B215-42CB801B6CF8}">
      <dsp:nvSpPr>
        <dsp:cNvPr id="0" name=""/>
        <dsp:cNvSpPr/>
      </dsp:nvSpPr>
      <dsp:spPr>
        <a:xfrm>
          <a:off x="1441831" y="439424"/>
          <a:ext cx="2926586" cy="2926586"/>
        </a:xfrm>
        <a:prstGeom prst="blockArc">
          <a:avLst>
            <a:gd name="adj1" fmla="val 16200000"/>
            <a:gd name="adj2" fmla="val 20520000"/>
            <a:gd name="adj3" fmla="val 4641"/>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54B7663-C307-4B6E-A2D2-A51E5A460324}">
      <dsp:nvSpPr>
        <dsp:cNvPr id="0" name=""/>
        <dsp:cNvSpPr/>
      </dsp:nvSpPr>
      <dsp:spPr>
        <a:xfrm>
          <a:off x="1952626" y="1043183"/>
          <a:ext cx="1904996" cy="171906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Grants Management Lifecycle</a:t>
          </a:r>
        </a:p>
      </dsp:txBody>
      <dsp:txXfrm>
        <a:off x="2231606" y="1294935"/>
        <a:ext cx="1347036" cy="1215565"/>
      </dsp:txXfrm>
    </dsp:sp>
    <dsp:sp modelId="{35134E69-C543-41B0-B1E1-E3CE51346BB2}">
      <dsp:nvSpPr>
        <dsp:cNvPr id="0" name=""/>
        <dsp:cNvSpPr/>
      </dsp:nvSpPr>
      <dsp:spPr>
        <a:xfrm>
          <a:off x="2433467" y="1727"/>
          <a:ext cx="943314" cy="943314"/>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rgbClr val="2E334E"/>
              </a:solidFill>
            </a:rPr>
            <a:t>Pre-Award</a:t>
          </a:r>
        </a:p>
      </dsp:txBody>
      <dsp:txXfrm>
        <a:off x="2571612" y="139872"/>
        <a:ext cx="667024" cy="667024"/>
      </dsp:txXfrm>
    </dsp:sp>
    <dsp:sp modelId="{D4FBF789-13B5-493C-B1B3-558EA87D9ACB}">
      <dsp:nvSpPr>
        <dsp:cNvPr id="0" name=""/>
        <dsp:cNvSpPr/>
      </dsp:nvSpPr>
      <dsp:spPr>
        <a:xfrm>
          <a:off x="3792845" y="989372"/>
          <a:ext cx="943314" cy="943314"/>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rgbClr val="2E334E"/>
              </a:solidFill>
            </a:rPr>
            <a:t>Award</a:t>
          </a:r>
        </a:p>
      </dsp:txBody>
      <dsp:txXfrm>
        <a:off x="3930990" y="1127517"/>
        <a:ext cx="667024" cy="667024"/>
      </dsp:txXfrm>
    </dsp:sp>
    <dsp:sp modelId="{C015CF16-03E3-4E18-99D0-659884BCC429}">
      <dsp:nvSpPr>
        <dsp:cNvPr id="0" name=""/>
        <dsp:cNvSpPr/>
      </dsp:nvSpPr>
      <dsp:spPr>
        <a:xfrm>
          <a:off x="3273609" y="2587416"/>
          <a:ext cx="943314" cy="943314"/>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rgbClr val="2E334E"/>
              </a:solidFill>
            </a:rPr>
            <a:t>Post-Award</a:t>
          </a:r>
        </a:p>
      </dsp:txBody>
      <dsp:txXfrm>
        <a:off x="3411754" y="2725561"/>
        <a:ext cx="667024" cy="667024"/>
      </dsp:txXfrm>
    </dsp:sp>
    <dsp:sp modelId="{B4554994-A50F-42E8-8DF4-09680C98F261}">
      <dsp:nvSpPr>
        <dsp:cNvPr id="0" name=""/>
        <dsp:cNvSpPr/>
      </dsp:nvSpPr>
      <dsp:spPr>
        <a:xfrm>
          <a:off x="1593326" y="2587416"/>
          <a:ext cx="943314" cy="943314"/>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rgbClr val="2E334E"/>
              </a:solidFill>
            </a:rPr>
            <a:t>Closeout</a:t>
          </a:r>
        </a:p>
      </dsp:txBody>
      <dsp:txXfrm>
        <a:off x="1731471" y="2725561"/>
        <a:ext cx="667024" cy="667024"/>
      </dsp:txXfrm>
    </dsp:sp>
    <dsp:sp modelId="{8CB31148-2708-418E-92C8-8D8ED9A75316}">
      <dsp:nvSpPr>
        <dsp:cNvPr id="0" name=""/>
        <dsp:cNvSpPr/>
      </dsp:nvSpPr>
      <dsp:spPr>
        <a:xfrm>
          <a:off x="1074090" y="989372"/>
          <a:ext cx="943314" cy="943314"/>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solidFill>
                <a:srgbClr val="2E334E"/>
              </a:solidFill>
            </a:rPr>
            <a:t>Post- Closeout</a:t>
          </a:r>
        </a:p>
      </dsp:txBody>
      <dsp:txXfrm>
        <a:off x="1212235" y="1127517"/>
        <a:ext cx="667024" cy="667024"/>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11F93C-B1DA-4AF7-96D8-232221507BD0}">
      <dsp:nvSpPr>
        <dsp:cNvPr id="0" name=""/>
        <dsp:cNvSpPr/>
      </dsp:nvSpPr>
      <dsp:spPr>
        <a:xfrm>
          <a:off x="-4150922" y="-636997"/>
          <a:ext cx="4946072" cy="4946072"/>
        </a:xfrm>
        <a:prstGeom prst="blockArc">
          <a:avLst>
            <a:gd name="adj1" fmla="val 18900000"/>
            <a:gd name="adj2" fmla="val 2700000"/>
            <a:gd name="adj3" fmla="val 437"/>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C0249D9-16BB-4236-BC7C-EDEA10F23784}">
      <dsp:nvSpPr>
        <dsp:cNvPr id="0" name=""/>
        <dsp:cNvSpPr/>
      </dsp:nvSpPr>
      <dsp:spPr>
        <a:xfrm>
          <a:off x="511362" y="367207"/>
          <a:ext cx="7669240" cy="73441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2942" tIns="38100" rIns="38100" bIns="38100" numCol="1" spcCol="1270" anchor="ctr" anchorCtr="0">
          <a:noAutofit/>
        </a:bodyPr>
        <a:lstStyle/>
        <a:p>
          <a:pPr marL="0" lvl="0" indent="0" algn="l" defTabSz="666750">
            <a:lnSpc>
              <a:spcPct val="90000"/>
            </a:lnSpc>
            <a:spcBef>
              <a:spcPct val="0"/>
            </a:spcBef>
            <a:spcAft>
              <a:spcPct val="35000"/>
            </a:spcAft>
            <a:buNone/>
          </a:pPr>
          <a:r>
            <a:rPr lang="en-US" sz="1500" b="0" i="0" kern="1200" cap="none">
              <a:solidFill>
                <a:schemeClr val="accent1"/>
              </a:solidFill>
            </a:rPr>
            <a:t>200.303(e) added a requirement that a recipient/subrecipient take “reasonable cybersecurity and other measures to safeguard information including protected personally identifiable information (PII) and other types of information”. </a:t>
          </a:r>
          <a:endParaRPr lang="en-US" sz="1500" kern="1200" dirty="0">
            <a:solidFill>
              <a:schemeClr val="accent1"/>
            </a:solidFill>
          </a:endParaRPr>
        </a:p>
      </dsp:txBody>
      <dsp:txXfrm>
        <a:off x="511362" y="367207"/>
        <a:ext cx="7669240" cy="734415"/>
      </dsp:txXfrm>
    </dsp:sp>
    <dsp:sp modelId="{1A049918-946C-4A3A-88D9-678AAE7D17EA}">
      <dsp:nvSpPr>
        <dsp:cNvPr id="0" name=""/>
        <dsp:cNvSpPr/>
      </dsp:nvSpPr>
      <dsp:spPr>
        <a:xfrm>
          <a:off x="52352" y="275405"/>
          <a:ext cx="918019" cy="918019"/>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7373086-A94B-4906-A980-8D22DC493210}">
      <dsp:nvSpPr>
        <dsp:cNvPr id="0" name=""/>
        <dsp:cNvSpPr/>
      </dsp:nvSpPr>
      <dsp:spPr>
        <a:xfrm>
          <a:off x="778322" y="1468831"/>
          <a:ext cx="7402280" cy="734415"/>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2942" tIns="38100" rIns="38100" bIns="38100" numCol="1" spcCol="1270" anchor="ctr" anchorCtr="0">
          <a:noAutofit/>
        </a:bodyPr>
        <a:lstStyle/>
        <a:p>
          <a:pPr marL="0" lvl="0" indent="0" algn="l" defTabSz="666750">
            <a:lnSpc>
              <a:spcPct val="90000"/>
            </a:lnSpc>
            <a:spcBef>
              <a:spcPct val="0"/>
            </a:spcBef>
            <a:spcAft>
              <a:spcPct val="35000"/>
            </a:spcAft>
            <a:buNone/>
          </a:pPr>
          <a:r>
            <a:rPr lang="en-US" sz="1500" b="0" i="0" kern="1200" cap="none">
              <a:solidFill>
                <a:schemeClr val="accent1"/>
              </a:solidFill>
            </a:rPr>
            <a:t>OMB did not provide a relevant framework for “cybersecurity and other measures”</a:t>
          </a:r>
          <a:endParaRPr lang="en-US" sz="1500" kern="1200" dirty="0">
            <a:solidFill>
              <a:schemeClr val="accent1"/>
            </a:solidFill>
          </a:endParaRPr>
        </a:p>
      </dsp:txBody>
      <dsp:txXfrm>
        <a:off x="778322" y="1468831"/>
        <a:ext cx="7402280" cy="734415"/>
      </dsp:txXfrm>
    </dsp:sp>
    <dsp:sp modelId="{278F6A65-DEB5-484A-8AC2-412A9F00E10C}">
      <dsp:nvSpPr>
        <dsp:cNvPr id="0" name=""/>
        <dsp:cNvSpPr/>
      </dsp:nvSpPr>
      <dsp:spPr>
        <a:xfrm>
          <a:off x="319312" y="1377029"/>
          <a:ext cx="918019" cy="918019"/>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8D1707F-EF7C-4A2A-98A9-CFD5110BB652}">
      <dsp:nvSpPr>
        <dsp:cNvPr id="0" name=""/>
        <dsp:cNvSpPr/>
      </dsp:nvSpPr>
      <dsp:spPr>
        <a:xfrm>
          <a:off x="511362" y="2570454"/>
          <a:ext cx="7669240" cy="734415"/>
        </a:xfrm>
        <a:prstGeom prst="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2942" tIns="38100" rIns="38100" bIns="38100" numCol="1" spcCol="1270" anchor="ctr" anchorCtr="0">
          <a:noAutofit/>
        </a:bodyPr>
        <a:lstStyle/>
        <a:p>
          <a:pPr marL="0" lvl="0" indent="0" algn="l" defTabSz="666750">
            <a:lnSpc>
              <a:spcPct val="90000"/>
            </a:lnSpc>
            <a:spcBef>
              <a:spcPct val="0"/>
            </a:spcBef>
            <a:spcAft>
              <a:spcPct val="35000"/>
            </a:spcAft>
            <a:buNone/>
          </a:pPr>
          <a:r>
            <a:rPr lang="en-US" sz="1500" b="0" i="0" kern="1200" dirty="0">
              <a:solidFill>
                <a:schemeClr val="accent1"/>
              </a:solidFill>
            </a:rPr>
            <a:t>OMB indicated that they would consider the need to implement a government-wide specific framework in the future but in the interim, will leave it to the federal agencies to consider providing more specific guidance on the topic, as appropriate.</a:t>
          </a:r>
          <a:endParaRPr lang="en-US" sz="1500" kern="1200" dirty="0">
            <a:solidFill>
              <a:schemeClr val="accent1"/>
            </a:solidFill>
          </a:endParaRPr>
        </a:p>
      </dsp:txBody>
      <dsp:txXfrm>
        <a:off x="511362" y="2570454"/>
        <a:ext cx="7669240" cy="734415"/>
      </dsp:txXfrm>
    </dsp:sp>
    <dsp:sp modelId="{003E0624-BF97-4E8A-930B-905E4135AA05}">
      <dsp:nvSpPr>
        <dsp:cNvPr id="0" name=""/>
        <dsp:cNvSpPr/>
      </dsp:nvSpPr>
      <dsp:spPr>
        <a:xfrm>
          <a:off x="52352" y="2478652"/>
          <a:ext cx="918019" cy="918019"/>
        </a:xfrm>
        <a:prstGeom prst="ellipse">
          <a:avLst/>
        </a:prstGeom>
        <a:solidFill>
          <a:schemeClr val="lt1">
            <a:hueOff val="0"/>
            <a:satOff val="0"/>
            <a:lumOff val="0"/>
            <a:alphaOff val="0"/>
          </a:schemeClr>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dsp:style>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A0F2DB-4564-4015-9C7C-18CD73EB1BBC}">
      <dsp:nvSpPr>
        <dsp:cNvPr id="0" name=""/>
        <dsp:cNvSpPr/>
      </dsp:nvSpPr>
      <dsp:spPr>
        <a:xfrm>
          <a:off x="0" y="1075923"/>
          <a:ext cx="2314575" cy="14697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7B13CD-43A3-437C-B98A-C601A7148163}">
      <dsp:nvSpPr>
        <dsp:cNvPr id="0" name=""/>
        <dsp:cNvSpPr/>
      </dsp:nvSpPr>
      <dsp:spPr>
        <a:xfrm>
          <a:off x="257174" y="1320240"/>
          <a:ext cx="2314575" cy="1469755"/>
        </a:xfrm>
        <a:prstGeom prst="roundRect">
          <a:avLst>
            <a:gd name="adj" fmla="val 10000"/>
          </a:avLst>
        </a:prstGeom>
        <a:solidFill>
          <a:schemeClr val="bg1">
            <a:lumMod val="10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dirty="0">
              <a:solidFill>
                <a:schemeClr val="tx1">
                  <a:lumMod val="100000"/>
                </a:schemeClr>
              </a:solidFill>
            </a:rPr>
            <a:t>Increased capitalization threshold from $5,000 to $10,000 minimum for federally funded equipment.</a:t>
          </a:r>
          <a:endParaRPr lang="en-US" sz="1200" kern="1200" dirty="0">
            <a:solidFill>
              <a:schemeClr val="tx1">
                <a:lumMod val="100000"/>
              </a:schemeClr>
            </a:solidFill>
          </a:endParaRPr>
        </a:p>
      </dsp:txBody>
      <dsp:txXfrm>
        <a:off x="300222" y="1363288"/>
        <a:ext cx="2228479" cy="1383659"/>
      </dsp:txXfrm>
    </dsp:sp>
    <dsp:sp modelId="{BF83AD03-6783-4554-8E3A-1BA45ABBC0A8}">
      <dsp:nvSpPr>
        <dsp:cNvPr id="0" name=""/>
        <dsp:cNvSpPr/>
      </dsp:nvSpPr>
      <dsp:spPr>
        <a:xfrm>
          <a:off x="2828924" y="1075923"/>
          <a:ext cx="2314575" cy="14697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314902-2CD7-4B2E-BE4E-8119A81A984F}">
      <dsp:nvSpPr>
        <dsp:cNvPr id="0" name=""/>
        <dsp:cNvSpPr/>
      </dsp:nvSpPr>
      <dsp:spPr>
        <a:xfrm>
          <a:off x="3086099" y="1320240"/>
          <a:ext cx="2314575" cy="1469755"/>
        </a:xfrm>
        <a:prstGeom prst="roundRect">
          <a:avLst>
            <a:gd name="adj" fmla="val 10000"/>
          </a:avLst>
        </a:prstGeom>
        <a:solidFill>
          <a:schemeClr val="bg1">
            <a:lumMod val="10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dirty="0">
              <a:solidFill>
                <a:schemeClr val="tx1">
                  <a:lumMod val="100000"/>
                </a:schemeClr>
              </a:solidFill>
            </a:rPr>
            <a:t>Increased threshold from $5,000 to $10,000 regarding the requirement in 200.314(a) to remit unused supplies</a:t>
          </a:r>
          <a:endParaRPr lang="en-US" sz="1200" kern="1200" dirty="0">
            <a:solidFill>
              <a:schemeClr val="tx1">
                <a:lumMod val="100000"/>
              </a:schemeClr>
            </a:solidFill>
          </a:endParaRPr>
        </a:p>
      </dsp:txBody>
      <dsp:txXfrm>
        <a:off x="3129147" y="1363288"/>
        <a:ext cx="2228479" cy="1383659"/>
      </dsp:txXfrm>
    </dsp:sp>
    <dsp:sp modelId="{B332F830-AD39-4771-8284-71C8C5545EA8}">
      <dsp:nvSpPr>
        <dsp:cNvPr id="0" name=""/>
        <dsp:cNvSpPr/>
      </dsp:nvSpPr>
      <dsp:spPr>
        <a:xfrm>
          <a:off x="5657850" y="1075923"/>
          <a:ext cx="2314575" cy="146975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52E096-D4D2-4EA7-AAAD-AE929177726C}">
      <dsp:nvSpPr>
        <dsp:cNvPr id="0" name=""/>
        <dsp:cNvSpPr/>
      </dsp:nvSpPr>
      <dsp:spPr>
        <a:xfrm>
          <a:off x="5915024" y="1320240"/>
          <a:ext cx="2314575" cy="1469755"/>
        </a:xfrm>
        <a:prstGeom prst="roundRect">
          <a:avLst>
            <a:gd name="adj" fmla="val 10000"/>
          </a:avLst>
        </a:prstGeom>
        <a:solidFill>
          <a:schemeClr val="bg1">
            <a:lumMod val="10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tx1">
                  <a:lumMod val="100000"/>
                </a:schemeClr>
              </a:solidFill>
            </a:rPr>
            <a:t>The OMB is granting an exception allowing recipients and subrecipients to use the revised equipment thresholds of $10,000, even for federal awards otherwise operating under previous OMB guidance, if permitted by the federal agency.</a:t>
          </a:r>
        </a:p>
      </dsp:txBody>
      <dsp:txXfrm>
        <a:off x="5958072" y="1363288"/>
        <a:ext cx="2228479" cy="1383659"/>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D00852-0ECA-4029-BEBE-30606BA50BE4}">
      <dsp:nvSpPr>
        <dsp:cNvPr id="0" name=""/>
        <dsp:cNvSpPr/>
      </dsp:nvSpPr>
      <dsp:spPr>
        <a:xfrm>
          <a:off x="3183345" y="25964"/>
          <a:ext cx="3747682" cy="169501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dirty="0">
              <a:solidFill>
                <a:schemeClr val="accent1"/>
              </a:solidFill>
            </a:rPr>
            <a:t>Clarification was added to clarify that no single factor or combination of factors contained in subrecipient vs. contractor is necessarily determinative.</a:t>
          </a:r>
          <a:endParaRPr lang="en-US" sz="1600" kern="1200" dirty="0">
            <a:solidFill>
              <a:schemeClr val="accent1"/>
            </a:solidFill>
          </a:endParaRPr>
        </a:p>
      </dsp:txBody>
      <dsp:txXfrm>
        <a:off x="3183345" y="25964"/>
        <a:ext cx="3747682" cy="1695017"/>
      </dsp:txXfrm>
    </dsp:sp>
    <dsp:sp modelId="{4FA06FA3-3349-41DF-8EE3-53384D8E0952}">
      <dsp:nvSpPr>
        <dsp:cNvPr id="0" name=""/>
        <dsp:cNvSpPr/>
      </dsp:nvSpPr>
      <dsp:spPr>
        <a:xfrm>
          <a:off x="1318021" y="1183"/>
          <a:ext cx="1678066" cy="1695017"/>
        </a:xfrm>
        <a:prstGeom prst="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7D9E16-AF88-4FA5-A815-EEC2745217F8}">
      <dsp:nvSpPr>
        <dsp:cNvPr id="0" name=""/>
        <dsp:cNvSpPr/>
      </dsp:nvSpPr>
      <dsp:spPr>
        <a:xfrm>
          <a:off x="1318021" y="1975877"/>
          <a:ext cx="3747682" cy="1695017"/>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a:solidFill>
                <a:schemeClr val="accent1"/>
              </a:solidFill>
            </a:rPr>
            <a:t>Emphasis was noted on the need for the pass-through entity to exercise judgment in classifying each agreement as a subaward or a procurement contract.</a:t>
          </a:r>
          <a:endParaRPr lang="en-US" sz="1600" kern="1200" dirty="0">
            <a:solidFill>
              <a:schemeClr val="accent1"/>
            </a:solidFill>
          </a:endParaRPr>
        </a:p>
      </dsp:txBody>
      <dsp:txXfrm>
        <a:off x="1318021" y="1975877"/>
        <a:ext cx="3747682" cy="1695017"/>
      </dsp:txXfrm>
    </dsp:sp>
    <dsp:sp modelId="{1E67D5A2-DA55-41CC-945F-56914A799341}">
      <dsp:nvSpPr>
        <dsp:cNvPr id="0" name=""/>
        <dsp:cNvSpPr/>
      </dsp:nvSpPr>
      <dsp:spPr>
        <a:xfrm>
          <a:off x="5233511" y="1975877"/>
          <a:ext cx="1678066" cy="1695017"/>
        </a:xfrm>
        <a:prstGeom prst="rect">
          <a:avLst/>
        </a:prstGeom>
        <a:solidFill>
          <a:schemeClr val="accent3"/>
        </a:solidFill>
        <a:ln w="25400" cap="flat" cmpd="sng" algn="ctr">
          <a:solidFill>
            <a:schemeClr val="accent3"/>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5A8269-B722-4136-A561-CEDE7885E62A}">
      <dsp:nvSpPr>
        <dsp:cNvPr id="0" name=""/>
        <dsp:cNvSpPr/>
      </dsp:nvSpPr>
      <dsp:spPr>
        <a:xfrm rot="5400000">
          <a:off x="1152199" y="234415"/>
          <a:ext cx="2434978" cy="3152254"/>
        </a:xfrm>
        <a:prstGeom prst="corner">
          <a:avLst>
            <a:gd name="adj1" fmla="val 16120"/>
            <a:gd name="adj2" fmla="val 1611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B61C6F-8639-47CB-B5B9-9A175FEE3333}">
      <dsp:nvSpPr>
        <dsp:cNvPr id="0" name=""/>
        <dsp:cNvSpPr/>
      </dsp:nvSpPr>
      <dsp:spPr>
        <a:xfrm>
          <a:off x="1174362" y="952522"/>
          <a:ext cx="2845873" cy="24945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Updated to include that when the recipient does not have a final indirect cost rate covering the period of performance, a final financial report must still be submitted to fulfill the requirements of this section. </a:t>
          </a:r>
        </a:p>
      </dsp:txBody>
      <dsp:txXfrm>
        <a:off x="1174362" y="952522"/>
        <a:ext cx="2845873" cy="2494574"/>
      </dsp:txXfrm>
    </dsp:sp>
    <dsp:sp modelId="{39CE464B-7C76-4362-9C6D-08C67BFB6105}">
      <dsp:nvSpPr>
        <dsp:cNvPr id="0" name=""/>
        <dsp:cNvSpPr/>
      </dsp:nvSpPr>
      <dsp:spPr>
        <a:xfrm>
          <a:off x="3415176" y="2343"/>
          <a:ext cx="536957" cy="536957"/>
        </a:xfrm>
        <a:prstGeom prst="triangle">
          <a:avLst>
            <a:gd name="adj" fmla="val 10000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F5513D-E0DC-4572-804E-9A69B5D20D82}">
      <dsp:nvSpPr>
        <dsp:cNvPr id="0" name=""/>
        <dsp:cNvSpPr/>
      </dsp:nvSpPr>
      <dsp:spPr>
        <a:xfrm rot="5400000">
          <a:off x="4906389" y="-627679"/>
          <a:ext cx="1894409" cy="3152254"/>
        </a:xfrm>
        <a:prstGeom prst="corner">
          <a:avLst>
            <a:gd name="adj1" fmla="val 16120"/>
            <a:gd name="adj2" fmla="val 16110"/>
          </a:avLst>
        </a:prstGeom>
        <a:solidFill>
          <a:schemeClr val="accent3"/>
        </a:solidFill>
        <a:ln w="25400" cap="flat" cmpd="sng" algn="ctr">
          <a:solidFill>
            <a:schemeClr val="accent3"/>
          </a:solidFill>
          <a:prstDash val="solid"/>
        </a:ln>
        <a:effectLst/>
      </dsp:spPr>
      <dsp:style>
        <a:lnRef idx="2">
          <a:scrgbClr r="0" g="0" b="0"/>
        </a:lnRef>
        <a:fillRef idx="1">
          <a:scrgbClr r="0" g="0" b="0"/>
        </a:fillRef>
        <a:effectRef idx="0">
          <a:scrgbClr r="0" g="0" b="0"/>
        </a:effectRef>
        <a:fontRef idx="minor">
          <a:schemeClr val="lt1"/>
        </a:fontRef>
      </dsp:style>
    </dsp:sp>
    <dsp:sp modelId="{79D5DD5C-6C7C-4572-B973-3B2E9C2668F4}">
      <dsp:nvSpPr>
        <dsp:cNvPr id="0" name=""/>
        <dsp:cNvSpPr/>
      </dsp:nvSpPr>
      <dsp:spPr>
        <a:xfrm>
          <a:off x="4590165" y="314165"/>
          <a:ext cx="2845873" cy="24945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The recipient must submit a revised final financial report when all applicable indirect cost rates have been finalized.</a:t>
          </a:r>
          <a:endParaRPr lang="en-US" sz="1800" kern="1200" dirty="0"/>
        </a:p>
      </dsp:txBody>
      <dsp:txXfrm>
        <a:off x="4590165" y="314165"/>
        <a:ext cx="2845873" cy="2494574"/>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755488-E5DF-4BA9-AB74-92C3586DC3F4}">
      <dsp:nvSpPr>
        <dsp:cNvPr id="0" name=""/>
        <dsp:cNvSpPr/>
      </dsp:nvSpPr>
      <dsp:spPr>
        <a:xfrm>
          <a:off x="0" y="471"/>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85361D-9FC4-4B09-8A11-AA8BF8835E12}">
      <dsp:nvSpPr>
        <dsp:cNvPr id="0" name=""/>
        <dsp:cNvSpPr/>
      </dsp:nvSpPr>
      <dsp:spPr>
        <a:xfrm>
          <a:off x="0" y="471"/>
          <a:ext cx="8229600" cy="386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0" i="0" kern="1200" dirty="0"/>
            <a:t>OMB removed the following areas as requiring prior written approval:</a:t>
          </a:r>
          <a:endParaRPr lang="en-US" sz="1600" kern="1200" dirty="0"/>
        </a:p>
      </dsp:txBody>
      <dsp:txXfrm>
        <a:off x="0" y="471"/>
        <a:ext cx="8229600" cy="386497"/>
      </dsp:txXfrm>
    </dsp:sp>
    <dsp:sp modelId="{6D422689-6540-4F77-8C60-E05B62A4F01D}">
      <dsp:nvSpPr>
        <dsp:cNvPr id="0" name=""/>
        <dsp:cNvSpPr/>
      </dsp:nvSpPr>
      <dsp:spPr>
        <a:xfrm>
          <a:off x="0" y="386969"/>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19C6FB-104F-4FED-BFE5-6903D951EFED}">
      <dsp:nvSpPr>
        <dsp:cNvPr id="0" name=""/>
        <dsp:cNvSpPr/>
      </dsp:nvSpPr>
      <dsp:spPr>
        <a:xfrm>
          <a:off x="0" y="386969"/>
          <a:ext cx="8229600" cy="386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0" i="0" kern="1200" dirty="0"/>
            <a:t>(a) § 200.201 — Use of grant agreements (including fixed amount awards), cooperative agreements, and contracts, paragraph (b)(5)</a:t>
          </a:r>
          <a:endParaRPr lang="en-US" sz="1200" kern="1200" dirty="0"/>
        </a:p>
      </dsp:txBody>
      <dsp:txXfrm>
        <a:off x="0" y="386969"/>
        <a:ext cx="8229600" cy="386497"/>
      </dsp:txXfrm>
    </dsp:sp>
    <dsp:sp modelId="{36823A33-DDF1-4A25-BF48-EA06ACE728B5}">
      <dsp:nvSpPr>
        <dsp:cNvPr id="0" name=""/>
        <dsp:cNvSpPr/>
      </dsp:nvSpPr>
      <dsp:spPr>
        <a:xfrm>
          <a:off x="0" y="773466"/>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7DD516-9FB1-465E-925C-01BDA6CAA4C2}">
      <dsp:nvSpPr>
        <dsp:cNvPr id="0" name=""/>
        <dsp:cNvSpPr/>
      </dsp:nvSpPr>
      <dsp:spPr>
        <a:xfrm>
          <a:off x="0" y="773466"/>
          <a:ext cx="8229600" cy="386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0" i="0" kern="1200" dirty="0"/>
            <a:t>(e) § 200.311 — Real property</a:t>
          </a:r>
          <a:endParaRPr lang="en-US" sz="1200" kern="1200" dirty="0"/>
        </a:p>
      </dsp:txBody>
      <dsp:txXfrm>
        <a:off x="0" y="773466"/>
        <a:ext cx="8229600" cy="386497"/>
      </dsp:txXfrm>
    </dsp:sp>
    <dsp:sp modelId="{883E0F45-E3FF-4CEC-A831-F8C2B4BFB850}">
      <dsp:nvSpPr>
        <dsp:cNvPr id="0" name=""/>
        <dsp:cNvSpPr/>
      </dsp:nvSpPr>
      <dsp:spPr>
        <a:xfrm>
          <a:off x="0" y="1159964"/>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3B1934-489D-4BFF-9B0C-52A3327F24C8}">
      <dsp:nvSpPr>
        <dsp:cNvPr id="0" name=""/>
        <dsp:cNvSpPr/>
      </dsp:nvSpPr>
      <dsp:spPr>
        <a:xfrm>
          <a:off x="0" y="1159964"/>
          <a:ext cx="8229600" cy="386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0" i="0" kern="1200" dirty="0"/>
            <a:t>(f) § 200.313 — Equipment</a:t>
          </a:r>
          <a:endParaRPr lang="en-US" sz="1200" kern="1200" dirty="0"/>
        </a:p>
      </dsp:txBody>
      <dsp:txXfrm>
        <a:off x="0" y="1159964"/>
        <a:ext cx="8229600" cy="386497"/>
      </dsp:txXfrm>
    </dsp:sp>
    <dsp:sp modelId="{2DFE2527-BE96-49C4-836A-C3110624E4A8}">
      <dsp:nvSpPr>
        <dsp:cNvPr id="0" name=""/>
        <dsp:cNvSpPr/>
      </dsp:nvSpPr>
      <dsp:spPr>
        <a:xfrm>
          <a:off x="0" y="1546461"/>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16FAAA-4DCF-4908-BCB9-C8F1E44B7C2D}">
      <dsp:nvSpPr>
        <dsp:cNvPr id="0" name=""/>
        <dsp:cNvSpPr/>
      </dsp:nvSpPr>
      <dsp:spPr>
        <a:xfrm>
          <a:off x="0" y="1546461"/>
          <a:ext cx="8229600" cy="386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0" i="0" kern="1200" dirty="0"/>
            <a:t>(h) § 200.413 — Direct costs, paragraph (c)</a:t>
          </a:r>
          <a:endParaRPr lang="en-US" sz="1200" kern="1200" dirty="0"/>
        </a:p>
      </dsp:txBody>
      <dsp:txXfrm>
        <a:off x="0" y="1546461"/>
        <a:ext cx="8229600" cy="386497"/>
      </dsp:txXfrm>
    </dsp:sp>
    <dsp:sp modelId="{4F59E5C7-DBE3-4366-AB25-04755B1A3EC0}">
      <dsp:nvSpPr>
        <dsp:cNvPr id="0" name=""/>
        <dsp:cNvSpPr/>
      </dsp:nvSpPr>
      <dsp:spPr>
        <a:xfrm>
          <a:off x="0" y="1932959"/>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FFE3AE-188E-42F2-9324-907A2BB10878}">
      <dsp:nvSpPr>
        <dsp:cNvPr id="0" name=""/>
        <dsp:cNvSpPr/>
      </dsp:nvSpPr>
      <dsp:spPr>
        <a:xfrm>
          <a:off x="0" y="1932959"/>
          <a:ext cx="8229600" cy="386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0" i="0" kern="1200" dirty="0"/>
            <a:t>(k) § 200.438 — Entertainment costs</a:t>
          </a:r>
          <a:endParaRPr lang="en-US" sz="1200" kern="1200" dirty="0"/>
        </a:p>
      </dsp:txBody>
      <dsp:txXfrm>
        <a:off x="0" y="1932959"/>
        <a:ext cx="8229600" cy="386497"/>
      </dsp:txXfrm>
    </dsp:sp>
    <dsp:sp modelId="{2A87AF65-9A35-4F14-ACAC-701A11AEC19E}">
      <dsp:nvSpPr>
        <dsp:cNvPr id="0" name=""/>
        <dsp:cNvSpPr/>
      </dsp:nvSpPr>
      <dsp:spPr>
        <a:xfrm>
          <a:off x="0" y="2319457"/>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3644D4-A473-4783-83DD-506DFFE1022F}">
      <dsp:nvSpPr>
        <dsp:cNvPr id="0" name=""/>
        <dsp:cNvSpPr/>
      </dsp:nvSpPr>
      <dsp:spPr>
        <a:xfrm>
          <a:off x="0" y="2319457"/>
          <a:ext cx="8229600" cy="386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0" i="0" kern="1200" dirty="0"/>
            <a:t>(r) § 200.454 — Memberships, subscriptions, and professional activity costs, paragraph (c)</a:t>
          </a:r>
          <a:endParaRPr lang="en-US" sz="1200" kern="1200" dirty="0"/>
        </a:p>
      </dsp:txBody>
      <dsp:txXfrm>
        <a:off x="0" y="2319457"/>
        <a:ext cx="8229600" cy="386497"/>
      </dsp:txXfrm>
    </dsp:sp>
    <dsp:sp modelId="{0B467B8A-D73A-451C-89E2-D890716FF1F7}">
      <dsp:nvSpPr>
        <dsp:cNvPr id="0" name=""/>
        <dsp:cNvSpPr/>
      </dsp:nvSpPr>
      <dsp:spPr>
        <a:xfrm>
          <a:off x="0" y="2705954"/>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1AD36D-622C-40EE-A552-C4440BF03BF5}">
      <dsp:nvSpPr>
        <dsp:cNvPr id="0" name=""/>
        <dsp:cNvSpPr/>
      </dsp:nvSpPr>
      <dsp:spPr>
        <a:xfrm>
          <a:off x="0" y="2705954"/>
          <a:ext cx="8229600" cy="386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0" i="0" kern="1200" dirty="0"/>
            <a:t>(t) § 200.456 — Participant support costs</a:t>
          </a:r>
          <a:endParaRPr lang="en-US" sz="1200" kern="1200" dirty="0"/>
        </a:p>
      </dsp:txBody>
      <dsp:txXfrm>
        <a:off x="0" y="2705954"/>
        <a:ext cx="8229600" cy="386497"/>
      </dsp:txXfrm>
    </dsp:sp>
    <dsp:sp modelId="{D4796169-FACC-4EF2-BD68-195232BD641B}">
      <dsp:nvSpPr>
        <dsp:cNvPr id="0" name=""/>
        <dsp:cNvSpPr/>
      </dsp:nvSpPr>
      <dsp:spPr>
        <a:xfrm>
          <a:off x="0" y="3092452"/>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584DD9-5BB2-478E-8628-5C7497E17236}">
      <dsp:nvSpPr>
        <dsp:cNvPr id="0" name=""/>
        <dsp:cNvSpPr/>
      </dsp:nvSpPr>
      <dsp:spPr>
        <a:xfrm>
          <a:off x="0" y="3092452"/>
          <a:ext cx="8229600" cy="386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0" i="0" kern="1200" dirty="0"/>
            <a:t>(w) § 200.467 — Selling and marketing costs</a:t>
          </a:r>
          <a:endParaRPr lang="en-US" sz="1200" kern="1200" dirty="0"/>
        </a:p>
      </dsp:txBody>
      <dsp:txXfrm>
        <a:off x="0" y="3092452"/>
        <a:ext cx="8229600" cy="386497"/>
      </dsp:txXfrm>
    </dsp:sp>
    <dsp:sp modelId="{E952F26C-6DE3-4923-AA83-5008452FFA28}">
      <dsp:nvSpPr>
        <dsp:cNvPr id="0" name=""/>
        <dsp:cNvSpPr/>
      </dsp:nvSpPr>
      <dsp:spPr>
        <a:xfrm>
          <a:off x="0" y="3478949"/>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3F2829-4DD1-49C7-AE37-090FEBBE8842}">
      <dsp:nvSpPr>
        <dsp:cNvPr id="0" name=""/>
        <dsp:cNvSpPr/>
      </dsp:nvSpPr>
      <dsp:spPr>
        <a:xfrm>
          <a:off x="0" y="3478949"/>
          <a:ext cx="8229600" cy="386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0" i="0" kern="1200" dirty="0"/>
            <a:t>(x) § 200.470 — Taxes (including value added tax)</a:t>
          </a:r>
          <a:endParaRPr lang="en-US" sz="1200" kern="1200" dirty="0"/>
        </a:p>
      </dsp:txBody>
      <dsp:txXfrm>
        <a:off x="0" y="3478949"/>
        <a:ext cx="8229600" cy="386497"/>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6555EE-70DA-4793-8A2A-1B0964B66A52}">
      <dsp:nvSpPr>
        <dsp:cNvPr id="0" name=""/>
        <dsp:cNvSpPr/>
      </dsp:nvSpPr>
      <dsp:spPr>
        <a:xfrm>
          <a:off x="0" y="3214"/>
          <a:ext cx="8229600" cy="105927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D925C1-07CE-48D3-8FE2-F5F459BFF881}">
      <dsp:nvSpPr>
        <dsp:cNvPr id="0" name=""/>
        <dsp:cNvSpPr/>
      </dsp:nvSpPr>
      <dsp:spPr>
        <a:xfrm>
          <a:off x="320431" y="241551"/>
          <a:ext cx="583171" cy="582601"/>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4000" r="-4000"/>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CE81C30-1151-454D-8304-97F1659D7B4D}">
      <dsp:nvSpPr>
        <dsp:cNvPr id="0" name=""/>
        <dsp:cNvSpPr/>
      </dsp:nvSpPr>
      <dsp:spPr>
        <a:xfrm>
          <a:off x="1224033" y="3214"/>
          <a:ext cx="6924789" cy="1060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216" tIns="112216" rIns="112216" bIns="112216" numCol="1" spcCol="1270" anchor="ctr" anchorCtr="0">
          <a:noAutofit/>
        </a:bodyPr>
        <a:lstStyle/>
        <a:p>
          <a:pPr marL="0" lvl="0" indent="0" algn="l" defTabSz="889000">
            <a:lnSpc>
              <a:spcPct val="100000"/>
            </a:lnSpc>
            <a:spcBef>
              <a:spcPct val="0"/>
            </a:spcBef>
            <a:spcAft>
              <a:spcPct val="35000"/>
            </a:spcAft>
            <a:buNone/>
          </a:pPr>
          <a:r>
            <a:rPr lang="en-US" sz="2000" b="0" i="0" kern="1200" dirty="0">
              <a:solidFill>
                <a:srgbClr val="2E334E"/>
              </a:solidFill>
            </a:rPr>
            <a:t>Effective for FY </a:t>
          </a:r>
          <a:r>
            <a:rPr lang="en-US" sz="2000" b="1" i="0" kern="1200" dirty="0">
              <a:solidFill>
                <a:srgbClr val="2E334E"/>
              </a:solidFill>
            </a:rPr>
            <a:t>beginning</a:t>
          </a:r>
          <a:r>
            <a:rPr lang="en-US" sz="2000" b="0" i="0" kern="1200" dirty="0">
              <a:solidFill>
                <a:srgbClr val="2E334E"/>
              </a:solidFill>
            </a:rPr>
            <a:t> after 10/1/2024 (first ones being 9/30/2025)</a:t>
          </a:r>
          <a:endParaRPr lang="en-US" sz="2000" kern="1200" dirty="0">
            <a:solidFill>
              <a:srgbClr val="2E334E"/>
            </a:solidFill>
          </a:endParaRPr>
        </a:p>
      </dsp:txBody>
      <dsp:txXfrm>
        <a:off x="1224033" y="3214"/>
        <a:ext cx="6924789" cy="1060311"/>
      </dsp:txXfrm>
    </dsp:sp>
    <dsp:sp modelId="{833B9F62-4E7A-43BB-A157-CEDCFD966E73}">
      <dsp:nvSpPr>
        <dsp:cNvPr id="0" name=""/>
        <dsp:cNvSpPr/>
      </dsp:nvSpPr>
      <dsp:spPr>
        <a:xfrm>
          <a:off x="0" y="1305883"/>
          <a:ext cx="8229600" cy="105927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C67DB1-A60B-4E53-81F5-3493B00149E2}">
      <dsp:nvSpPr>
        <dsp:cNvPr id="0" name=""/>
        <dsp:cNvSpPr/>
      </dsp:nvSpPr>
      <dsp:spPr>
        <a:xfrm>
          <a:off x="320431" y="1544220"/>
          <a:ext cx="583171" cy="582601"/>
        </a:xfrm>
        <a:prstGeom prst="rect">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9984" t="7239" r="3102" b="12285"/>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C357315-FC12-49AC-AFC3-C28B159D020E}">
      <dsp:nvSpPr>
        <dsp:cNvPr id="0" name=""/>
        <dsp:cNvSpPr/>
      </dsp:nvSpPr>
      <dsp:spPr>
        <a:xfrm>
          <a:off x="1224033" y="1305883"/>
          <a:ext cx="6924789" cy="1060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216" tIns="112216" rIns="112216" bIns="112216" numCol="1" spcCol="1270" anchor="ctr" anchorCtr="0">
          <a:noAutofit/>
        </a:bodyPr>
        <a:lstStyle/>
        <a:p>
          <a:pPr marL="0" lvl="0" indent="0" algn="l" defTabSz="889000">
            <a:lnSpc>
              <a:spcPct val="100000"/>
            </a:lnSpc>
            <a:spcBef>
              <a:spcPct val="0"/>
            </a:spcBef>
            <a:spcAft>
              <a:spcPct val="35000"/>
            </a:spcAft>
            <a:buNone/>
          </a:pPr>
          <a:r>
            <a:rPr lang="en-US" sz="2000" b="0" i="0" kern="1200" dirty="0">
              <a:solidFill>
                <a:srgbClr val="2E334E"/>
              </a:solidFill>
            </a:rPr>
            <a:t>Increase single audit threshold from $750,000 to $1,00</a:t>
          </a:r>
          <a:r>
            <a:rPr lang="en-US" sz="2000" b="0" i="0" kern="1200" dirty="0"/>
            <a:t>0,000</a:t>
          </a:r>
          <a:endParaRPr lang="en-US" sz="2000" kern="1200" dirty="0"/>
        </a:p>
      </dsp:txBody>
      <dsp:txXfrm>
        <a:off x="1224033" y="1305883"/>
        <a:ext cx="6924789" cy="1060311"/>
      </dsp:txXfrm>
    </dsp:sp>
    <dsp:sp modelId="{FAC1C3F4-07CF-4C00-9990-9B6EFFEAC34E}">
      <dsp:nvSpPr>
        <dsp:cNvPr id="0" name=""/>
        <dsp:cNvSpPr/>
      </dsp:nvSpPr>
      <dsp:spPr>
        <a:xfrm>
          <a:off x="0" y="2608551"/>
          <a:ext cx="8229600" cy="105927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B11D00-2958-46ED-9A7F-B9C5940B8597}">
      <dsp:nvSpPr>
        <dsp:cNvPr id="0" name=""/>
        <dsp:cNvSpPr/>
      </dsp:nvSpPr>
      <dsp:spPr>
        <a:xfrm>
          <a:off x="320744" y="2846888"/>
          <a:ext cx="583171" cy="582601"/>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t="-1000" b="-1000"/>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C975DF6-FE8B-4386-BBEC-737CE9F3EEB0}">
      <dsp:nvSpPr>
        <dsp:cNvPr id="0" name=""/>
        <dsp:cNvSpPr/>
      </dsp:nvSpPr>
      <dsp:spPr>
        <a:xfrm>
          <a:off x="1224659" y="2608551"/>
          <a:ext cx="6924789" cy="1060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216" tIns="112216" rIns="112216" bIns="112216" numCol="1" spcCol="1270" anchor="ctr" anchorCtr="0">
          <a:noAutofit/>
        </a:bodyPr>
        <a:lstStyle/>
        <a:p>
          <a:pPr marL="0" lvl="0" indent="0" algn="l" defTabSz="889000">
            <a:lnSpc>
              <a:spcPct val="100000"/>
            </a:lnSpc>
            <a:spcBef>
              <a:spcPct val="0"/>
            </a:spcBef>
            <a:spcAft>
              <a:spcPct val="35000"/>
            </a:spcAft>
            <a:buNone/>
          </a:pPr>
          <a:r>
            <a:rPr lang="en-US" sz="2000" b="0" i="0" kern="1200" dirty="0">
              <a:solidFill>
                <a:srgbClr val="2E334E"/>
              </a:solidFill>
            </a:rPr>
            <a:t>Increased the type A threshold to $1,000,000 while also increasing the amount of awards expended for which it applies (from $25 million up to $34 million).</a:t>
          </a:r>
          <a:endParaRPr lang="en-US" sz="2000" kern="1200" dirty="0">
            <a:solidFill>
              <a:srgbClr val="2E334E"/>
            </a:solidFill>
          </a:endParaRPr>
        </a:p>
      </dsp:txBody>
      <dsp:txXfrm>
        <a:off x="1224659" y="2608551"/>
        <a:ext cx="6924789" cy="1060311"/>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1EDD8F-D93F-43A4-9244-8B5A77BE913A}">
      <dsp:nvSpPr>
        <dsp:cNvPr id="0" name=""/>
        <dsp:cNvSpPr/>
      </dsp:nvSpPr>
      <dsp:spPr>
        <a:xfrm>
          <a:off x="0" y="2216293"/>
          <a:ext cx="8229600" cy="1454128"/>
        </a:xfrm>
        <a:prstGeom prst="rect">
          <a:avLst/>
        </a:prstGeom>
        <a:solidFill>
          <a:schemeClr val="accent1">
            <a:hueOff val="0"/>
            <a:satOff val="0"/>
            <a:lumOff val="0"/>
            <a:alphaOff val="0"/>
          </a:schemeClr>
        </a:solidFill>
        <a:ln w="25400" cap="flat" cmpd="sng" algn="ctr">
          <a:solidFill>
            <a:schemeClr val="bg1">
              <a:lumMod val="100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sz="1800" b="0" i="0" kern="1200" dirty="0">
              <a:solidFill>
                <a:schemeClr val="bg1">
                  <a:lumMod val="100000"/>
                </a:schemeClr>
              </a:solidFill>
            </a:rPr>
            <a:t>When the amount of known questioned costs is “not determinable” or unknown, a description of why the dollar amount was undetermined must be reported.</a:t>
          </a:r>
          <a:endParaRPr lang="en-US" sz="1800" kern="1200" dirty="0">
            <a:solidFill>
              <a:schemeClr val="bg1">
                <a:lumMod val="100000"/>
              </a:schemeClr>
            </a:solidFill>
          </a:endParaRPr>
        </a:p>
      </dsp:txBody>
      <dsp:txXfrm>
        <a:off x="0" y="2216293"/>
        <a:ext cx="8229600" cy="1454128"/>
      </dsp:txXfrm>
    </dsp:sp>
    <dsp:sp modelId="{F5C31120-704D-4B17-B7C4-2726E8814017}">
      <dsp:nvSpPr>
        <dsp:cNvPr id="0" name=""/>
        <dsp:cNvSpPr/>
      </dsp:nvSpPr>
      <dsp:spPr>
        <a:xfrm rot="10800000">
          <a:off x="0" y="1655"/>
          <a:ext cx="8229600" cy="2236449"/>
        </a:xfrm>
        <a:prstGeom prst="upArrowCallout">
          <a:avLst/>
        </a:prstGeom>
        <a:solidFill>
          <a:schemeClr val="accent1">
            <a:hueOff val="0"/>
            <a:satOff val="0"/>
            <a:lumOff val="0"/>
            <a:alphaOff val="0"/>
          </a:schemeClr>
        </a:solidFill>
        <a:ln w="25400" cap="flat" cmpd="sng" algn="ctr">
          <a:solidFill>
            <a:srgbClr val="2E334E"/>
          </a:solidFill>
          <a:prstDash val="solid"/>
          <a:round/>
          <a:headEnd type="none" w="med" len="med"/>
          <a:tailEnd type="none" w="med" len="me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rtl="0">
            <a:lnSpc>
              <a:spcPct val="90000"/>
            </a:lnSpc>
            <a:spcBef>
              <a:spcPct val="0"/>
            </a:spcBef>
            <a:spcAft>
              <a:spcPct val="35000"/>
            </a:spcAft>
            <a:buNone/>
          </a:pPr>
          <a:r>
            <a:rPr lang="en-US" sz="1800" b="0" i="0" kern="1200" dirty="0">
              <a:solidFill>
                <a:schemeClr val="bg1">
                  <a:lumMod val="100000"/>
                </a:schemeClr>
              </a:solidFill>
            </a:rPr>
            <a:t>Modified the definition of questioned costs</a:t>
          </a:r>
          <a:endParaRPr lang="en-US" sz="1800" b="0" i="0" kern="1200" dirty="0">
            <a:solidFill>
              <a:schemeClr val="bg1">
                <a:lumMod val="100000"/>
              </a:schemeClr>
            </a:solidFill>
            <a:latin typeface="Calibri"/>
          </a:endParaRPr>
        </a:p>
      </dsp:txBody>
      <dsp:txXfrm rot="-10800000">
        <a:off x="0" y="1655"/>
        <a:ext cx="8229600" cy="784993"/>
      </dsp:txXfrm>
    </dsp:sp>
    <dsp:sp modelId="{7B2CB57A-3ADD-4D5D-A89E-A8276013803D}">
      <dsp:nvSpPr>
        <dsp:cNvPr id="0" name=""/>
        <dsp:cNvSpPr/>
      </dsp:nvSpPr>
      <dsp:spPr>
        <a:xfrm>
          <a:off x="0" y="707439"/>
          <a:ext cx="8229600" cy="827119"/>
        </a:xfrm>
        <a:prstGeom prst="rect">
          <a:avLst/>
        </a:prstGeom>
        <a:solidFill>
          <a:schemeClr val="bg1">
            <a:lumMod val="95000"/>
          </a:schemeClr>
        </a:solidFill>
        <a:ln w="25400" cap="flat" cmpd="sng" algn="ctr">
          <a:solidFill>
            <a:schemeClr val="bg1">
              <a:lumMod val="95000"/>
            </a:schemeClr>
          </a:solidFill>
          <a:prstDash val="solid"/>
          <a:round/>
          <a:headEnd type="none" w="med" len="med"/>
          <a:tailEnd type="none" w="med" len="med"/>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b="0" i="0" kern="1200" dirty="0">
              <a:solidFill>
                <a:schemeClr val="tx1">
                  <a:lumMod val="100000"/>
                </a:schemeClr>
              </a:solidFill>
            </a:rPr>
            <a:t>Amount, expended or received from a Federal award that in the auditor’s judgement 1) is noncompliant or suspected noncompliant with federal statues, regulations, or the terms and conditions of the federal award 2) at the time of the audit lacked adequate documentation to support compliance or 3) appeared unreasonable and did not reflect the actuations a prudent person would take in the circumstances</a:t>
          </a:r>
          <a:endParaRPr lang="en-US" sz="1200" kern="1200" dirty="0">
            <a:solidFill>
              <a:schemeClr val="tx1">
                <a:lumMod val="100000"/>
              </a:schemeClr>
            </a:solidFill>
          </a:endParaRPr>
        </a:p>
      </dsp:txBody>
      <dsp:txXfrm>
        <a:off x="0" y="707439"/>
        <a:ext cx="8229600" cy="827119"/>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BFDCD4-E093-4AD5-8980-B641DBCAD07A}">
      <dsp:nvSpPr>
        <dsp:cNvPr id="0" name=""/>
        <dsp:cNvSpPr/>
      </dsp:nvSpPr>
      <dsp:spPr>
        <a:xfrm>
          <a:off x="1188724" y="26040"/>
          <a:ext cx="5852150" cy="1267200"/>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accent1"/>
              </a:solidFill>
            </a:rPr>
            <a:t>200.512 updated to include:</a:t>
          </a:r>
        </a:p>
      </dsp:txBody>
      <dsp:txXfrm>
        <a:off x="1188724" y="26040"/>
        <a:ext cx="5852150" cy="1267200"/>
      </dsp:txXfrm>
    </dsp:sp>
    <dsp:sp modelId="{8E276489-57DE-41F7-9A7B-D21BA592B3BC}">
      <dsp:nvSpPr>
        <dsp:cNvPr id="0" name=""/>
        <dsp:cNvSpPr/>
      </dsp:nvSpPr>
      <dsp:spPr>
        <a:xfrm>
          <a:off x="1188724" y="1293241"/>
          <a:ext cx="5852150" cy="1932480"/>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lr>
              <a:schemeClr val="accent2">
                <a:lumMod val="100000"/>
              </a:schemeClr>
            </a:buClr>
            <a:buFont typeface="Courier New" panose="02070309020205020404" pitchFamily="49" charset="0"/>
            <a:buNone/>
          </a:pPr>
          <a:r>
            <a:rPr lang="en-US" sz="2000" kern="1200" dirty="0">
              <a:solidFill>
                <a:schemeClr val="accent1"/>
              </a:solidFill>
            </a:rPr>
            <a:t>“The cognizant agency for audit or oversight agency for audit (in the absence of a cognizant agency for audit) may authorize an extension when the nine-month timeframe would place an undue burden on the auditee.” </a:t>
          </a:r>
        </a:p>
      </dsp:txBody>
      <dsp:txXfrm>
        <a:off x="1188724" y="1293241"/>
        <a:ext cx="5852150" cy="1932480"/>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D03418-5FAC-40C8-8A28-B8213E7E466A}">
      <dsp:nvSpPr>
        <dsp:cNvPr id="0" name=""/>
        <dsp:cNvSpPr/>
      </dsp:nvSpPr>
      <dsp:spPr>
        <a:xfrm>
          <a:off x="0" y="164401"/>
          <a:ext cx="2571749" cy="15430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Review internal controls and policies</a:t>
          </a:r>
        </a:p>
      </dsp:txBody>
      <dsp:txXfrm>
        <a:off x="0" y="164401"/>
        <a:ext cx="2571749" cy="1543050"/>
      </dsp:txXfrm>
    </dsp:sp>
    <dsp:sp modelId="{B95389A8-E2F5-48F0-8ED7-49C99476BE3C}">
      <dsp:nvSpPr>
        <dsp:cNvPr id="0" name=""/>
        <dsp:cNvSpPr/>
      </dsp:nvSpPr>
      <dsp:spPr>
        <a:xfrm>
          <a:off x="2828925" y="164401"/>
          <a:ext cx="2571749" cy="15430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Understand effective dates and impact on your organization’s grants</a:t>
          </a:r>
        </a:p>
      </dsp:txBody>
      <dsp:txXfrm>
        <a:off x="2828925" y="164401"/>
        <a:ext cx="2571749" cy="1543050"/>
      </dsp:txXfrm>
    </dsp:sp>
    <dsp:sp modelId="{157576CA-10EE-4991-8170-FEDEA67E538D}">
      <dsp:nvSpPr>
        <dsp:cNvPr id="0" name=""/>
        <dsp:cNvSpPr/>
      </dsp:nvSpPr>
      <dsp:spPr>
        <a:xfrm>
          <a:off x="5657849" y="164401"/>
          <a:ext cx="2571749" cy="15430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Communicate revisions within your organizations as appropriate </a:t>
          </a:r>
        </a:p>
      </dsp:txBody>
      <dsp:txXfrm>
        <a:off x="5657849" y="164401"/>
        <a:ext cx="2571749" cy="1543050"/>
      </dsp:txXfrm>
    </dsp:sp>
    <dsp:sp modelId="{16212BDA-0E31-4BE6-8DDE-53598D576E11}">
      <dsp:nvSpPr>
        <dsp:cNvPr id="0" name=""/>
        <dsp:cNvSpPr/>
      </dsp:nvSpPr>
      <dsp:spPr>
        <a:xfrm>
          <a:off x="1414462" y="1964626"/>
          <a:ext cx="2571749" cy="15430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Assign responsibilities </a:t>
          </a:r>
        </a:p>
      </dsp:txBody>
      <dsp:txXfrm>
        <a:off x="1414462" y="1964626"/>
        <a:ext cx="2571749" cy="1543050"/>
      </dsp:txXfrm>
    </dsp:sp>
    <dsp:sp modelId="{F927ECCA-1FFA-42CC-AE03-54CFB0C128AF}">
      <dsp:nvSpPr>
        <dsp:cNvPr id="0" name=""/>
        <dsp:cNvSpPr/>
      </dsp:nvSpPr>
      <dsp:spPr>
        <a:xfrm>
          <a:off x="4243387" y="1964626"/>
          <a:ext cx="2571749" cy="154305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Connect with your auditor</a:t>
          </a:r>
        </a:p>
      </dsp:txBody>
      <dsp:txXfrm>
        <a:off x="4243387" y="1964626"/>
        <a:ext cx="2571749" cy="15430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6A037D-41D3-447A-931C-8FC228641803}">
      <dsp:nvSpPr>
        <dsp:cNvPr id="0" name=""/>
        <dsp:cNvSpPr/>
      </dsp:nvSpPr>
      <dsp:spPr>
        <a:xfrm>
          <a:off x="0" y="0"/>
          <a:ext cx="8229600" cy="3671887"/>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34264" tIns="334264" rIns="334264" bIns="334264" numCol="1" spcCol="1270" anchor="ctr" anchorCtr="0">
          <a:noAutofit/>
        </a:bodyPr>
        <a:lstStyle/>
        <a:p>
          <a:pPr marL="0" lvl="0" indent="0" algn="ctr" defTabSz="2089150" rtl="0">
            <a:lnSpc>
              <a:spcPct val="90000"/>
            </a:lnSpc>
            <a:spcBef>
              <a:spcPct val="0"/>
            </a:spcBef>
            <a:spcAft>
              <a:spcPct val="35000"/>
            </a:spcAft>
            <a:buNone/>
          </a:pPr>
          <a:r>
            <a:rPr lang="en-US" sz="4700" kern="1200" dirty="0"/>
            <a:t>Effective grant compliance relies on having:</a:t>
          </a:r>
        </a:p>
      </dsp:txBody>
      <dsp:txXfrm>
        <a:off x="0" y="0"/>
        <a:ext cx="8229600" cy="1982818"/>
      </dsp:txXfrm>
    </dsp:sp>
    <dsp:sp modelId="{BD9400A1-FB9F-4ABC-B9D9-12828B709ABB}">
      <dsp:nvSpPr>
        <dsp:cNvPr id="0" name=""/>
        <dsp:cNvSpPr/>
      </dsp:nvSpPr>
      <dsp:spPr>
        <a:xfrm>
          <a:off x="0" y="1909381"/>
          <a:ext cx="2057399" cy="1689068"/>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63576" tIns="29210" rIns="163576" bIns="29210" numCol="1" spcCol="1270" anchor="ctr" anchorCtr="0">
          <a:noAutofit/>
        </a:bodyPr>
        <a:lstStyle/>
        <a:p>
          <a:pPr marL="0" lvl="0" indent="0" algn="ctr" defTabSz="1022350" rtl="0">
            <a:lnSpc>
              <a:spcPct val="90000"/>
            </a:lnSpc>
            <a:spcBef>
              <a:spcPct val="0"/>
            </a:spcBef>
            <a:spcAft>
              <a:spcPct val="35000"/>
            </a:spcAft>
            <a:buNone/>
          </a:pPr>
          <a:r>
            <a:rPr lang="en-US" sz="2300" kern="1200" dirty="0"/>
            <a:t>An in-depth understanding of the grant requirements</a:t>
          </a:r>
        </a:p>
      </dsp:txBody>
      <dsp:txXfrm>
        <a:off x="0" y="1909381"/>
        <a:ext cx="2057399" cy="1689068"/>
      </dsp:txXfrm>
    </dsp:sp>
    <dsp:sp modelId="{6B57F2FB-54AD-4C7A-81DC-10CD752321BF}">
      <dsp:nvSpPr>
        <dsp:cNvPr id="0" name=""/>
        <dsp:cNvSpPr/>
      </dsp:nvSpPr>
      <dsp:spPr>
        <a:xfrm>
          <a:off x="2057400" y="1909381"/>
          <a:ext cx="2057399" cy="1689068"/>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63576" tIns="29210" rIns="163576" bIns="29210" numCol="1" spcCol="1270" anchor="ctr" anchorCtr="0">
          <a:noAutofit/>
        </a:bodyPr>
        <a:lstStyle/>
        <a:p>
          <a:pPr marL="0" lvl="0" indent="0" algn="ctr" defTabSz="1022350" rtl="0">
            <a:lnSpc>
              <a:spcPct val="90000"/>
            </a:lnSpc>
            <a:spcBef>
              <a:spcPct val="0"/>
            </a:spcBef>
            <a:spcAft>
              <a:spcPct val="35000"/>
            </a:spcAft>
            <a:buNone/>
          </a:pPr>
          <a:r>
            <a:rPr lang="en-US" sz="2300" kern="1200" dirty="0"/>
            <a:t>Proper policies and procedures in place</a:t>
          </a:r>
        </a:p>
      </dsp:txBody>
      <dsp:txXfrm>
        <a:off x="2057400" y="1909381"/>
        <a:ext cx="2057399" cy="1689068"/>
      </dsp:txXfrm>
    </dsp:sp>
    <dsp:sp modelId="{802058A2-AEC6-412C-A6D7-81702473BBE5}">
      <dsp:nvSpPr>
        <dsp:cNvPr id="0" name=""/>
        <dsp:cNvSpPr/>
      </dsp:nvSpPr>
      <dsp:spPr>
        <a:xfrm>
          <a:off x="4114800" y="1909381"/>
          <a:ext cx="2057399" cy="1689068"/>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63576" tIns="29210" rIns="163576" bIns="29210" numCol="1" spcCol="1270" anchor="ctr" anchorCtr="0">
          <a:noAutofit/>
        </a:bodyPr>
        <a:lstStyle/>
        <a:p>
          <a:pPr marL="0" lvl="0" indent="0" algn="ctr" defTabSz="1022350" rtl="0">
            <a:lnSpc>
              <a:spcPct val="90000"/>
            </a:lnSpc>
            <a:spcBef>
              <a:spcPct val="0"/>
            </a:spcBef>
            <a:spcAft>
              <a:spcPct val="35000"/>
            </a:spcAft>
            <a:buNone/>
          </a:pPr>
          <a:r>
            <a:rPr lang="en-US" sz="2300" kern="1200" dirty="0"/>
            <a:t>Strong internal controls</a:t>
          </a:r>
        </a:p>
      </dsp:txBody>
      <dsp:txXfrm>
        <a:off x="4114800" y="1909381"/>
        <a:ext cx="2057399" cy="1689068"/>
      </dsp:txXfrm>
    </dsp:sp>
    <dsp:sp modelId="{D091BC5C-FC71-481A-8FF5-AB04F2B04826}">
      <dsp:nvSpPr>
        <dsp:cNvPr id="0" name=""/>
        <dsp:cNvSpPr/>
      </dsp:nvSpPr>
      <dsp:spPr>
        <a:xfrm>
          <a:off x="6172199" y="1909381"/>
          <a:ext cx="2057399" cy="1689068"/>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63576" tIns="29210" rIns="163576" bIns="29210" numCol="1" spcCol="1270" anchor="ctr" anchorCtr="0">
          <a:noAutofit/>
        </a:bodyPr>
        <a:lstStyle/>
        <a:p>
          <a:pPr marL="0" lvl="0" indent="0" algn="ctr" defTabSz="1022350" rtl="0">
            <a:lnSpc>
              <a:spcPct val="90000"/>
            </a:lnSpc>
            <a:spcBef>
              <a:spcPct val="0"/>
            </a:spcBef>
            <a:spcAft>
              <a:spcPct val="35000"/>
            </a:spcAft>
            <a:buNone/>
          </a:pPr>
          <a:r>
            <a:rPr lang="en-US" sz="2300" kern="1200" dirty="0"/>
            <a:t>Resources and personnel</a:t>
          </a:r>
        </a:p>
      </dsp:txBody>
      <dsp:txXfrm>
        <a:off x="6172199" y="1909381"/>
        <a:ext cx="2057399" cy="168906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6EE4C7-0620-4665-87D0-BCE1C99B481C}">
      <dsp:nvSpPr>
        <dsp:cNvPr id="0" name=""/>
        <dsp:cNvSpPr/>
      </dsp:nvSpPr>
      <dsp:spPr>
        <a:xfrm>
          <a:off x="1501218" y="1462517"/>
          <a:ext cx="1112363" cy="1112363"/>
        </a:xfrm>
        <a:prstGeom prst="ellipse">
          <a:avLst/>
        </a:prstGeom>
        <a:solidFill>
          <a:schemeClr val="accent2"/>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rtl="0">
            <a:lnSpc>
              <a:spcPct val="90000"/>
            </a:lnSpc>
            <a:spcBef>
              <a:spcPct val="0"/>
            </a:spcBef>
            <a:spcAft>
              <a:spcPct val="35000"/>
            </a:spcAft>
            <a:buNone/>
          </a:pPr>
          <a:r>
            <a:rPr lang="en-US" sz="1000" b="1" kern="1200" dirty="0"/>
            <a:t>Responsibility</a:t>
          </a:r>
        </a:p>
      </dsp:txBody>
      <dsp:txXfrm>
        <a:off x="1664120" y="1625419"/>
        <a:ext cx="786559" cy="786559"/>
      </dsp:txXfrm>
    </dsp:sp>
    <dsp:sp modelId="{B6B5115D-C6B3-4A5B-84EA-25389CC47E09}">
      <dsp:nvSpPr>
        <dsp:cNvPr id="0" name=""/>
        <dsp:cNvSpPr/>
      </dsp:nvSpPr>
      <dsp:spPr>
        <a:xfrm rot="16200000">
          <a:off x="1889404" y="1270191"/>
          <a:ext cx="335991" cy="48659"/>
        </a:xfrm>
        <a:custGeom>
          <a:avLst/>
          <a:gdLst/>
          <a:ahLst/>
          <a:cxnLst/>
          <a:rect l="0" t="0" r="0" b="0"/>
          <a:pathLst>
            <a:path>
              <a:moveTo>
                <a:pt x="0" y="24329"/>
              </a:moveTo>
              <a:lnTo>
                <a:pt x="335991" y="24329"/>
              </a:lnTo>
            </a:path>
          </a:pathLst>
        </a:custGeom>
        <a:noFill/>
        <a:ln w="25400" cap="flat" cmpd="sng" algn="ctr">
          <a:solidFill>
            <a:schemeClr val="accent2"/>
          </a:solidFill>
          <a:prstDash val="solid"/>
        </a:ln>
        <a:effectLst>
          <a:outerShdw blurRad="40000" dist="20000" dir="5400000" rotWithShape="0">
            <a:srgbClr val="000000">
              <a:alpha val="38000"/>
            </a:srgbClr>
          </a:outerShdw>
        </a:effectLst>
      </dsp:spPr>
      <dsp:style>
        <a:lnRef idx="2">
          <a:schemeClr val="accent2"/>
        </a:lnRef>
        <a:fillRef idx="0">
          <a:schemeClr val="accent2"/>
        </a:fillRef>
        <a:effectRef idx="1">
          <a:schemeClr val="accent2"/>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049000" y="1286121"/>
        <a:ext cx="16799" cy="16799"/>
      </dsp:txXfrm>
    </dsp:sp>
    <dsp:sp modelId="{B9CC7E35-3B7B-414D-A2CE-56854E744A5B}">
      <dsp:nvSpPr>
        <dsp:cNvPr id="0" name=""/>
        <dsp:cNvSpPr/>
      </dsp:nvSpPr>
      <dsp:spPr>
        <a:xfrm>
          <a:off x="1501218" y="14162"/>
          <a:ext cx="1112363" cy="1112363"/>
        </a:xfrm>
        <a:prstGeom prst="ellipse">
          <a:avLst/>
        </a:prstGeom>
        <a:solidFill>
          <a:schemeClr val="lt1">
            <a:hueOff val="0"/>
            <a:satOff val="0"/>
            <a:lumOff val="0"/>
            <a:alphaOff val="0"/>
          </a:schemeClr>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rtl="0">
            <a:lnSpc>
              <a:spcPct val="90000"/>
            </a:lnSpc>
            <a:spcBef>
              <a:spcPct val="0"/>
            </a:spcBef>
            <a:spcAft>
              <a:spcPct val="35000"/>
            </a:spcAft>
            <a:buNone/>
          </a:pPr>
          <a:r>
            <a:rPr lang="en-US" sz="1100" kern="1200" dirty="0"/>
            <a:t>Finance</a:t>
          </a:r>
        </a:p>
      </dsp:txBody>
      <dsp:txXfrm>
        <a:off x="1664120" y="177064"/>
        <a:ext cx="786559" cy="786559"/>
      </dsp:txXfrm>
    </dsp:sp>
    <dsp:sp modelId="{39211C42-7D5E-47A0-92FE-58750AF19586}">
      <dsp:nvSpPr>
        <dsp:cNvPr id="0" name=""/>
        <dsp:cNvSpPr/>
      </dsp:nvSpPr>
      <dsp:spPr>
        <a:xfrm rot="20520000">
          <a:off x="2578137" y="1770586"/>
          <a:ext cx="335991" cy="48659"/>
        </a:xfrm>
        <a:custGeom>
          <a:avLst/>
          <a:gdLst/>
          <a:ahLst/>
          <a:cxnLst/>
          <a:rect l="0" t="0" r="0" b="0"/>
          <a:pathLst>
            <a:path>
              <a:moveTo>
                <a:pt x="0" y="24329"/>
              </a:moveTo>
              <a:lnTo>
                <a:pt x="335991" y="24329"/>
              </a:lnTo>
            </a:path>
          </a:pathLst>
        </a:custGeom>
        <a:noFill/>
        <a:ln w="25400" cap="flat" cmpd="sng" algn="ctr">
          <a:solidFill>
            <a:schemeClr val="accent2"/>
          </a:solidFill>
          <a:prstDash val="solid"/>
        </a:ln>
        <a:effectLst>
          <a:outerShdw blurRad="40000" dist="20000" dir="5400000" rotWithShape="0">
            <a:srgbClr val="000000">
              <a:alpha val="38000"/>
            </a:srgbClr>
          </a:outerShdw>
        </a:effectLst>
      </dsp:spPr>
      <dsp:style>
        <a:lnRef idx="2">
          <a:schemeClr val="accent2"/>
        </a:lnRef>
        <a:fillRef idx="0">
          <a:schemeClr val="accent2"/>
        </a:fillRef>
        <a:effectRef idx="1">
          <a:schemeClr val="accent2"/>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737733" y="1786516"/>
        <a:ext cx="16799" cy="16799"/>
      </dsp:txXfrm>
    </dsp:sp>
    <dsp:sp modelId="{9409ACC2-E9DC-46A9-8B36-55EF977E94BD}">
      <dsp:nvSpPr>
        <dsp:cNvPr id="0" name=""/>
        <dsp:cNvSpPr/>
      </dsp:nvSpPr>
      <dsp:spPr>
        <a:xfrm>
          <a:off x="2878685" y="1014951"/>
          <a:ext cx="1112363" cy="1112363"/>
        </a:xfrm>
        <a:prstGeom prst="ellipse">
          <a:avLst/>
        </a:prstGeom>
        <a:solidFill>
          <a:schemeClr val="lt1">
            <a:hueOff val="0"/>
            <a:satOff val="0"/>
            <a:lumOff val="0"/>
            <a:alphaOff val="0"/>
          </a:schemeClr>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rtl="0">
            <a:lnSpc>
              <a:spcPct val="90000"/>
            </a:lnSpc>
            <a:spcBef>
              <a:spcPct val="0"/>
            </a:spcBef>
            <a:spcAft>
              <a:spcPct val="35000"/>
            </a:spcAft>
            <a:buNone/>
          </a:pPr>
          <a:r>
            <a:rPr lang="en-US" sz="1100" kern="1200" dirty="0"/>
            <a:t>Executive</a:t>
          </a:r>
        </a:p>
      </dsp:txBody>
      <dsp:txXfrm>
        <a:off x="3041587" y="1177853"/>
        <a:ext cx="786559" cy="786559"/>
      </dsp:txXfrm>
    </dsp:sp>
    <dsp:sp modelId="{531EF799-899B-4011-9790-13514878EDAE}">
      <dsp:nvSpPr>
        <dsp:cNvPr id="0" name=""/>
        <dsp:cNvSpPr/>
      </dsp:nvSpPr>
      <dsp:spPr>
        <a:xfrm rot="3240000">
          <a:off x="2315065" y="2580240"/>
          <a:ext cx="335991" cy="48659"/>
        </a:xfrm>
        <a:custGeom>
          <a:avLst/>
          <a:gdLst/>
          <a:ahLst/>
          <a:cxnLst/>
          <a:rect l="0" t="0" r="0" b="0"/>
          <a:pathLst>
            <a:path>
              <a:moveTo>
                <a:pt x="0" y="24329"/>
              </a:moveTo>
              <a:lnTo>
                <a:pt x="335991" y="24329"/>
              </a:lnTo>
            </a:path>
          </a:pathLst>
        </a:custGeom>
        <a:noFill/>
        <a:ln w="25400" cap="flat" cmpd="sng" algn="ctr">
          <a:solidFill>
            <a:schemeClr val="accent2"/>
          </a:solidFill>
          <a:prstDash val="solid"/>
        </a:ln>
        <a:effectLst>
          <a:outerShdw blurRad="40000" dist="20000" dir="5400000" rotWithShape="0">
            <a:srgbClr val="000000">
              <a:alpha val="38000"/>
            </a:srgbClr>
          </a:outerShdw>
        </a:effectLst>
      </dsp:spPr>
      <dsp:style>
        <a:lnRef idx="2">
          <a:schemeClr val="accent2"/>
        </a:lnRef>
        <a:fillRef idx="0">
          <a:schemeClr val="accent2"/>
        </a:fillRef>
        <a:effectRef idx="1">
          <a:schemeClr val="accent2"/>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474660" y="2596171"/>
        <a:ext cx="16799" cy="16799"/>
      </dsp:txXfrm>
    </dsp:sp>
    <dsp:sp modelId="{F4660AFF-CA58-4A88-8219-908EF6BD69CA}">
      <dsp:nvSpPr>
        <dsp:cNvPr id="0" name=""/>
        <dsp:cNvSpPr/>
      </dsp:nvSpPr>
      <dsp:spPr>
        <a:xfrm>
          <a:off x="2352539" y="2634260"/>
          <a:ext cx="1112363" cy="1112363"/>
        </a:xfrm>
        <a:prstGeom prst="ellipse">
          <a:avLst/>
        </a:prstGeom>
        <a:solidFill>
          <a:schemeClr val="lt1">
            <a:hueOff val="0"/>
            <a:satOff val="0"/>
            <a:lumOff val="0"/>
            <a:alphaOff val="0"/>
          </a:schemeClr>
        </a:solidFill>
        <a:ln w="25400" cap="flat" cmpd="sng" algn="ctr">
          <a:solidFill>
            <a:srgbClr val="7DD2D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rtl="0">
            <a:lnSpc>
              <a:spcPct val="90000"/>
            </a:lnSpc>
            <a:spcBef>
              <a:spcPct val="0"/>
            </a:spcBef>
            <a:spcAft>
              <a:spcPct val="35000"/>
            </a:spcAft>
            <a:buNone/>
          </a:pPr>
          <a:r>
            <a:rPr lang="en-US" sz="1100" kern="1200" dirty="0"/>
            <a:t>Contract/ Legal</a:t>
          </a:r>
        </a:p>
      </dsp:txBody>
      <dsp:txXfrm>
        <a:off x="2515441" y="2797162"/>
        <a:ext cx="786559" cy="786559"/>
      </dsp:txXfrm>
    </dsp:sp>
    <dsp:sp modelId="{D3DE3798-5B11-45AE-B2DE-01D01EB956C6}">
      <dsp:nvSpPr>
        <dsp:cNvPr id="0" name=""/>
        <dsp:cNvSpPr/>
      </dsp:nvSpPr>
      <dsp:spPr>
        <a:xfrm rot="7560000">
          <a:off x="1463743" y="2580240"/>
          <a:ext cx="335991" cy="48659"/>
        </a:xfrm>
        <a:custGeom>
          <a:avLst/>
          <a:gdLst/>
          <a:ahLst/>
          <a:cxnLst/>
          <a:rect l="0" t="0" r="0" b="0"/>
          <a:pathLst>
            <a:path>
              <a:moveTo>
                <a:pt x="0" y="24329"/>
              </a:moveTo>
              <a:lnTo>
                <a:pt x="335991" y="24329"/>
              </a:lnTo>
            </a:path>
          </a:pathLst>
        </a:custGeom>
        <a:noFill/>
        <a:ln w="25400" cap="flat" cmpd="sng" algn="ctr">
          <a:solidFill>
            <a:schemeClr val="accent2"/>
          </a:solidFill>
          <a:prstDash val="solid"/>
        </a:ln>
        <a:effectLst>
          <a:outerShdw blurRad="40000" dist="20000" dir="5400000" rotWithShape="0">
            <a:srgbClr val="000000">
              <a:alpha val="38000"/>
            </a:srgbClr>
          </a:outerShdw>
        </a:effectLst>
      </dsp:spPr>
      <dsp:style>
        <a:lnRef idx="2">
          <a:schemeClr val="accent2"/>
        </a:lnRef>
        <a:fillRef idx="0">
          <a:schemeClr val="accent2"/>
        </a:fillRef>
        <a:effectRef idx="1">
          <a:schemeClr val="accent2"/>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rot="10800000">
        <a:off x="1623339" y="2596171"/>
        <a:ext cx="16799" cy="16799"/>
      </dsp:txXfrm>
    </dsp:sp>
    <dsp:sp modelId="{0CA8D129-5134-44A6-90CC-E3DEC919665B}">
      <dsp:nvSpPr>
        <dsp:cNvPr id="0" name=""/>
        <dsp:cNvSpPr/>
      </dsp:nvSpPr>
      <dsp:spPr>
        <a:xfrm>
          <a:off x="649896" y="2634260"/>
          <a:ext cx="1112363" cy="1112363"/>
        </a:xfrm>
        <a:prstGeom prst="ellipse">
          <a:avLst/>
        </a:prstGeom>
        <a:solidFill>
          <a:schemeClr val="lt1">
            <a:hueOff val="0"/>
            <a:satOff val="0"/>
            <a:lumOff val="0"/>
            <a:alphaOff val="0"/>
          </a:schemeClr>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rtl="0">
            <a:lnSpc>
              <a:spcPct val="90000"/>
            </a:lnSpc>
            <a:spcBef>
              <a:spcPct val="0"/>
            </a:spcBef>
            <a:spcAft>
              <a:spcPct val="35000"/>
            </a:spcAft>
            <a:buNone/>
          </a:pPr>
          <a:r>
            <a:rPr lang="en-US" sz="1100" kern="1200" dirty="0"/>
            <a:t>Program Personnel</a:t>
          </a:r>
        </a:p>
      </dsp:txBody>
      <dsp:txXfrm>
        <a:off x="812798" y="2797162"/>
        <a:ext cx="786559" cy="786559"/>
      </dsp:txXfrm>
    </dsp:sp>
    <dsp:sp modelId="{F3944A3C-87FE-483D-A494-1A8E2391E0FC}">
      <dsp:nvSpPr>
        <dsp:cNvPr id="0" name=""/>
        <dsp:cNvSpPr/>
      </dsp:nvSpPr>
      <dsp:spPr>
        <a:xfrm rot="11880000">
          <a:off x="1200670" y="1770586"/>
          <a:ext cx="335991" cy="48659"/>
        </a:xfrm>
        <a:custGeom>
          <a:avLst/>
          <a:gdLst/>
          <a:ahLst/>
          <a:cxnLst/>
          <a:rect l="0" t="0" r="0" b="0"/>
          <a:pathLst>
            <a:path>
              <a:moveTo>
                <a:pt x="0" y="24329"/>
              </a:moveTo>
              <a:lnTo>
                <a:pt x="335991" y="24329"/>
              </a:lnTo>
            </a:path>
          </a:pathLst>
        </a:custGeom>
        <a:noFill/>
        <a:ln w="25400" cap="flat" cmpd="sng" algn="ctr">
          <a:solidFill>
            <a:schemeClr val="accent2"/>
          </a:solidFill>
          <a:prstDash val="solid"/>
        </a:ln>
        <a:effectLst>
          <a:outerShdw blurRad="40000" dist="20000" dir="5400000" rotWithShape="0">
            <a:srgbClr val="000000">
              <a:alpha val="38000"/>
            </a:srgbClr>
          </a:outerShdw>
        </a:effectLst>
      </dsp:spPr>
      <dsp:style>
        <a:lnRef idx="2">
          <a:schemeClr val="accent2"/>
        </a:lnRef>
        <a:fillRef idx="0">
          <a:schemeClr val="accent2"/>
        </a:fillRef>
        <a:effectRef idx="1">
          <a:schemeClr val="accent2"/>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rot="10800000">
        <a:off x="1360266" y="1786516"/>
        <a:ext cx="16799" cy="16799"/>
      </dsp:txXfrm>
    </dsp:sp>
    <dsp:sp modelId="{73B9D95E-4C7B-4DA7-BB90-EC808E3D4702}">
      <dsp:nvSpPr>
        <dsp:cNvPr id="0" name=""/>
        <dsp:cNvSpPr/>
      </dsp:nvSpPr>
      <dsp:spPr>
        <a:xfrm>
          <a:off x="123751" y="1014951"/>
          <a:ext cx="1112363" cy="1112363"/>
        </a:xfrm>
        <a:prstGeom prst="ellipse">
          <a:avLst/>
        </a:prstGeom>
        <a:solidFill>
          <a:schemeClr val="lt1">
            <a:hueOff val="0"/>
            <a:satOff val="0"/>
            <a:lumOff val="0"/>
            <a:alphaOff val="0"/>
          </a:schemeClr>
        </a:solidFill>
        <a:ln w="25400" cap="flat" cmpd="sng" algn="ctr">
          <a:solidFill>
            <a:schemeClr val="accent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rtl="0">
            <a:lnSpc>
              <a:spcPct val="90000"/>
            </a:lnSpc>
            <a:spcBef>
              <a:spcPct val="0"/>
            </a:spcBef>
            <a:spcAft>
              <a:spcPct val="35000"/>
            </a:spcAft>
            <a:buNone/>
          </a:pPr>
          <a:r>
            <a:rPr lang="en-US" sz="1100" kern="1200" dirty="0"/>
            <a:t>Procurement</a:t>
          </a:r>
        </a:p>
      </dsp:txBody>
      <dsp:txXfrm>
        <a:off x="286653" y="1177853"/>
        <a:ext cx="786559" cy="78655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77391E-8094-490A-842E-B532D85AE994}">
      <dsp:nvSpPr>
        <dsp:cNvPr id="0" name=""/>
        <dsp:cNvSpPr/>
      </dsp:nvSpPr>
      <dsp:spPr>
        <a:xfrm>
          <a:off x="6091" y="0"/>
          <a:ext cx="2463254" cy="3737402"/>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dirty="0"/>
            <a:t>Read through grant agreement for terms and conditions</a:t>
          </a:r>
        </a:p>
      </dsp:txBody>
      <dsp:txXfrm>
        <a:off x="78237" y="72146"/>
        <a:ext cx="2318962" cy="3593110"/>
      </dsp:txXfrm>
    </dsp:sp>
    <dsp:sp modelId="{9A6DB79E-54CA-496C-A8C3-AD3833764AD8}">
      <dsp:nvSpPr>
        <dsp:cNvPr id="0" name=""/>
        <dsp:cNvSpPr/>
      </dsp:nvSpPr>
      <dsp:spPr>
        <a:xfrm>
          <a:off x="2883172" y="0"/>
          <a:ext cx="2463254" cy="3737402"/>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Read through Uniform Guidance &amp; OMB Compliance Supplement</a:t>
          </a:r>
        </a:p>
      </dsp:txBody>
      <dsp:txXfrm>
        <a:off x="2955318" y="72146"/>
        <a:ext cx="2318962" cy="3593110"/>
      </dsp:txXfrm>
    </dsp:sp>
    <dsp:sp modelId="{3CD5DC75-C28C-499E-94BD-BC872C7881C7}">
      <dsp:nvSpPr>
        <dsp:cNvPr id="0" name=""/>
        <dsp:cNvSpPr/>
      </dsp:nvSpPr>
      <dsp:spPr>
        <a:xfrm>
          <a:off x="5760253" y="0"/>
          <a:ext cx="2463254" cy="3737402"/>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dirty="0"/>
            <a:t>Obtain proper training</a:t>
          </a:r>
        </a:p>
        <a:p>
          <a:pPr marL="0" lvl="0" indent="0" algn="ctr" defTabSz="1244600" rtl="0">
            <a:lnSpc>
              <a:spcPct val="90000"/>
            </a:lnSpc>
            <a:spcBef>
              <a:spcPct val="0"/>
            </a:spcBef>
            <a:spcAft>
              <a:spcPct val="35000"/>
            </a:spcAft>
            <a:buNone/>
          </a:pPr>
          <a:endParaRPr lang="en-US" sz="1900" kern="1200" dirty="0"/>
        </a:p>
        <a:p>
          <a:pPr marL="0" lvl="0" indent="0" algn="ctr" defTabSz="1244600" rtl="0">
            <a:lnSpc>
              <a:spcPct val="90000"/>
            </a:lnSpc>
            <a:spcBef>
              <a:spcPct val="0"/>
            </a:spcBef>
            <a:spcAft>
              <a:spcPct val="35000"/>
            </a:spcAft>
            <a:buNone/>
          </a:pPr>
          <a:endParaRPr lang="en-US" sz="2800" kern="1200" dirty="0"/>
        </a:p>
      </dsp:txBody>
      <dsp:txXfrm>
        <a:off x="5832399" y="72146"/>
        <a:ext cx="2318962" cy="359311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ED0524-8230-41B1-BC09-053FA1ABDDB3}">
      <dsp:nvSpPr>
        <dsp:cNvPr id="0" name=""/>
        <dsp:cNvSpPr/>
      </dsp:nvSpPr>
      <dsp:spPr>
        <a:xfrm>
          <a:off x="40" y="1030"/>
          <a:ext cx="8229519" cy="1759206"/>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kern="1200" dirty="0"/>
            <a:t>Develop checklists for all aspects </a:t>
          </a:r>
          <a:br>
            <a:rPr lang="en-US" sz="3600" kern="1200" dirty="0"/>
          </a:br>
          <a:r>
            <a:rPr lang="en-US" sz="3600" kern="1200" dirty="0"/>
            <a:t>of the grant process, such as: </a:t>
          </a:r>
        </a:p>
      </dsp:txBody>
      <dsp:txXfrm>
        <a:off x="51565" y="52555"/>
        <a:ext cx="8126469" cy="1656156"/>
      </dsp:txXfrm>
    </dsp:sp>
    <dsp:sp modelId="{F4DDF766-C79C-4098-AA76-EDF8FDFB1667}">
      <dsp:nvSpPr>
        <dsp:cNvPr id="0" name=""/>
        <dsp:cNvSpPr/>
      </dsp:nvSpPr>
      <dsp:spPr>
        <a:xfrm>
          <a:off x="40" y="1977164"/>
          <a:ext cx="1281856" cy="1759206"/>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dirty="0"/>
            <a:t>Procurement</a:t>
          </a:r>
        </a:p>
      </dsp:txBody>
      <dsp:txXfrm>
        <a:off x="37584" y="2014708"/>
        <a:ext cx="1206768" cy="1684118"/>
      </dsp:txXfrm>
    </dsp:sp>
    <dsp:sp modelId="{1AF05964-795B-41A3-82FE-D3060E1E9095}">
      <dsp:nvSpPr>
        <dsp:cNvPr id="0" name=""/>
        <dsp:cNvSpPr/>
      </dsp:nvSpPr>
      <dsp:spPr>
        <a:xfrm>
          <a:off x="1389572" y="1977164"/>
          <a:ext cx="1281856" cy="1759206"/>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dirty="0"/>
            <a:t>Grant application process</a:t>
          </a:r>
        </a:p>
      </dsp:txBody>
      <dsp:txXfrm>
        <a:off x="1427116" y="2014708"/>
        <a:ext cx="1206768" cy="1684118"/>
      </dsp:txXfrm>
    </dsp:sp>
    <dsp:sp modelId="{1F3B3164-BB06-4398-977E-0BFBCCF00DC3}">
      <dsp:nvSpPr>
        <dsp:cNvPr id="0" name=""/>
        <dsp:cNvSpPr/>
      </dsp:nvSpPr>
      <dsp:spPr>
        <a:xfrm>
          <a:off x="2779105" y="1977164"/>
          <a:ext cx="1281856" cy="1759206"/>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dirty="0"/>
            <a:t>Preparation for the single audit</a:t>
          </a:r>
        </a:p>
      </dsp:txBody>
      <dsp:txXfrm>
        <a:off x="2816649" y="2014708"/>
        <a:ext cx="1206768" cy="1684118"/>
      </dsp:txXfrm>
    </dsp:sp>
    <dsp:sp modelId="{8E95C3D7-4BD4-43D7-998D-20FB40BF9571}">
      <dsp:nvSpPr>
        <dsp:cNvPr id="0" name=""/>
        <dsp:cNvSpPr/>
      </dsp:nvSpPr>
      <dsp:spPr>
        <a:xfrm>
          <a:off x="4168637" y="1977164"/>
          <a:ext cx="1281856" cy="1759206"/>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dirty="0"/>
            <a:t>Subrecipient risk assessment and monitoring</a:t>
          </a:r>
        </a:p>
      </dsp:txBody>
      <dsp:txXfrm>
        <a:off x="4206181" y="2014708"/>
        <a:ext cx="1206768" cy="1684118"/>
      </dsp:txXfrm>
    </dsp:sp>
    <dsp:sp modelId="{D811A686-E8FF-4868-9E30-8EBCD4131CBE}">
      <dsp:nvSpPr>
        <dsp:cNvPr id="0" name=""/>
        <dsp:cNvSpPr/>
      </dsp:nvSpPr>
      <dsp:spPr>
        <a:xfrm>
          <a:off x="5558170" y="1977164"/>
          <a:ext cx="1281856" cy="1759206"/>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dirty="0"/>
            <a:t>Submission of financial and program reports</a:t>
          </a:r>
        </a:p>
      </dsp:txBody>
      <dsp:txXfrm>
        <a:off x="5595714" y="2014708"/>
        <a:ext cx="1206768" cy="1684118"/>
      </dsp:txXfrm>
    </dsp:sp>
    <dsp:sp modelId="{AB9C92E2-CD60-4821-9B99-8B2F07278000}">
      <dsp:nvSpPr>
        <dsp:cNvPr id="0" name=""/>
        <dsp:cNvSpPr/>
      </dsp:nvSpPr>
      <dsp:spPr>
        <a:xfrm>
          <a:off x="6947703" y="1977164"/>
          <a:ext cx="1281856" cy="1759206"/>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dirty="0"/>
            <a:t>Grant close-out </a:t>
          </a:r>
        </a:p>
      </dsp:txBody>
      <dsp:txXfrm>
        <a:off x="6985247" y="2014708"/>
        <a:ext cx="1206768" cy="168411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24CC97-D4EC-4AF1-9AA2-4688DD80EFD6}">
      <dsp:nvSpPr>
        <dsp:cNvPr id="0" name=""/>
        <dsp:cNvSpPr/>
      </dsp:nvSpPr>
      <dsp:spPr>
        <a:xfrm>
          <a:off x="3536" y="0"/>
          <a:ext cx="4050506" cy="3760412"/>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t>Document proper internal controls over compliance</a:t>
          </a:r>
        </a:p>
      </dsp:txBody>
      <dsp:txXfrm>
        <a:off x="3536" y="1504164"/>
        <a:ext cx="4050506" cy="1504164"/>
      </dsp:txXfrm>
    </dsp:sp>
    <dsp:sp modelId="{013CBB68-8022-4480-A3D6-11AF1E13CDD7}">
      <dsp:nvSpPr>
        <dsp:cNvPr id="0" name=""/>
        <dsp:cNvSpPr/>
      </dsp:nvSpPr>
      <dsp:spPr>
        <a:xfrm>
          <a:off x="1402680" y="225624"/>
          <a:ext cx="1252217" cy="1252217"/>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32B1279D-9ECB-4C83-A7F0-0D39358613D5}">
      <dsp:nvSpPr>
        <dsp:cNvPr id="0" name=""/>
        <dsp:cNvSpPr/>
      </dsp:nvSpPr>
      <dsp:spPr>
        <a:xfrm>
          <a:off x="4175557" y="0"/>
          <a:ext cx="4050506" cy="3760412"/>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t>Document compliance requirements</a:t>
          </a:r>
        </a:p>
      </dsp:txBody>
      <dsp:txXfrm>
        <a:off x="4175557" y="1504164"/>
        <a:ext cx="4050506" cy="1504164"/>
      </dsp:txXfrm>
    </dsp:sp>
    <dsp:sp modelId="{D33E9C19-2A0D-4C1B-9B29-0CCAB409D326}">
      <dsp:nvSpPr>
        <dsp:cNvPr id="0" name=""/>
        <dsp:cNvSpPr/>
      </dsp:nvSpPr>
      <dsp:spPr>
        <a:xfrm>
          <a:off x="5574702" y="225624"/>
          <a:ext cx="1252217" cy="1252217"/>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123C430A-0C25-46D1-9BED-E11548ACF4AB}">
      <dsp:nvSpPr>
        <dsp:cNvPr id="0" name=""/>
        <dsp:cNvSpPr/>
      </dsp:nvSpPr>
      <dsp:spPr>
        <a:xfrm>
          <a:off x="329183" y="3008329"/>
          <a:ext cx="7571232" cy="564061"/>
        </a:xfrm>
        <a:prstGeom prst="leftRightArrow">
          <a:avLst/>
        </a:prstGeom>
        <a:solidFill>
          <a:schemeClr val="accent1">
            <a:tint val="6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2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7.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2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9CF5982-3704-96A6-85A6-E6EAD53859D2}"/>
              </a:ext>
            </a:extLst>
          </p:cNvPr>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913F952-31A1-4DF9-D79D-C1F78FD1F802}"/>
              </a:ext>
            </a:extLst>
          </p:cNvPr>
          <p:cNvSpPr>
            <a:spLocks noGrp="1"/>
          </p:cNvSpPr>
          <p:nvPr>
            <p:ph type="dt" sz="quarter" idx="1"/>
          </p:nvPr>
        </p:nvSpPr>
        <p:spPr>
          <a:xfrm>
            <a:off x="3937000" y="0"/>
            <a:ext cx="3011488" cy="463550"/>
          </a:xfrm>
          <a:prstGeom prst="rect">
            <a:avLst/>
          </a:prstGeom>
        </p:spPr>
        <p:txBody>
          <a:bodyPr vert="horz" lIns="91440" tIns="45720" rIns="91440" bIns="45720" rtlCol="0"/>
          <a:lstStyle>
            <a:lvl1pPr algn="r">
              <a:defRPr sz="1200"/>
            </a:lvl1pPr>
          </a:lstStyle>
          <a:p>
            <a:fld id="{FECEDB87-CFBD-4E68-A5C4-9898685B258A}" type="datetimeFigureOut">
              <a:rPr lang="en-US" smtClean="0"/>
              <a:t>10/6/2025</a:t>
            </a:fld>
            <a:endParaRPr lang="en-US" dirty="0"/>
          </a:p>
        </p:txBody>
      </p:sp>
      <p:sp>
        <p:nvSpPr>
          <p:cNvPr id="4" name="Footer Placeholder 3">
            <a:extLst>
              <a:ext uri="{FF2B5EF4-FFF2-40B4-BE49-F238E27FC236}">
                <a16:creationId xmlns:a16="http://schemas.microsoft.com/office/drawing/2014/main" id="{51B0DCC9-CABB-0A23-D07C-7A6589555811}"/>
              </a:ext>
            </a:extLst>
          </p:cNvPr>
          <p:cNvSpPr>
            <a:spLocks noGrp="1"/>
          </p:cNvSpPr>
          <p:nvPr>
            <p:ph type="ftr" sz="quarter" idx="2"/>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69720FE-F3D6-E2D2-DC94-150A9946C03C}"/>
              </a:ext>
            </a:extLst>
          </p:cNvPr>
          <p:cNvSpPr>
            <a:spLocks noGrp="1"/>
          </p:cNvSpPr>
          <p:nvPr>
            <p:ph type="sldNum" sz="quarter" idx="3"/>
          </p:nvPr>
        </p:nvSpPr>
        <p:spPr>
          <a:xfrm>
            <a:off x="3937000" y="8772525"/>
            <a:ext cx="3011488" cy="463550"/>
          </a:xfrm>
          <a:prstGeom prst="rect">
            <a:avLst/>
          </a:prstGeom>
        </p:spPr>
        <p:txBody>
          <a:bodyPr vert="horz" lIns="91440" tIns="45720" rIns="91440" bIns="45720" rtlCol="0" anchor="b"/>
          <a:lstStyle>
            <a:lvl1pPr algn="r">
              <a:defRPr sz="1200"/>
            </a:lvl1pPr>
          </a:lstStyle>
          <a:p>
            <a:fld id="{DA6E890D-7A63-427A-985B-F7F224ACD033}" type="slidenum">
              <a:rPr lang="en-US" smtClean="0"/>
              <a:t>‹#›</a:t>
            </a:fld>
            <a:endParaRPr lang="en-US" dirty="0"/>
          </a:p>
        </p:txBody>
      </p:sp>
    </p:spTree>
    <p:extLst>
      <p:ext uri="{BB962C8B-B14F-4D97-AF65-F5344CB8AC3E}">
        <p14:creationId xmlns:p14="http://schemas.microsoft.com/office/powerpoint/2010/main" val="16618471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37000" y="0"/>
            <a:ext cx="3011488" cy="463550"/>
          </a:xfrm>
          <a:prstGeom prst="rect">
            <a:avLst/>
          </a:prstGeom>
        </p:spPr>
        <p:txBody>
          <a:bodyPr vert="horz" lIns="91440" tIns="45720" rIns="91440" bIns="45720" rtlCol="0"/>
          <a:lstStyle>
            <a:lvl1pPr algn="r">
              <a:defRPr sz="1200"/>
            </a:lvl1pPr>
          </a:lstStyle>
          <a:p>
            <a:fld id="{D76D314A-5F6D-42B0-A57B-14527ADFBF85}" type="datetimeFigureOut">
              <a:rPr lang="en-US" smtClean="0"/>
              <a:t>10/6/2025</a:t>
            </a:fld>
            <a:endParaRPr lang="en-US" dirty="0"/>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95325" y="4445000"/>
            <a:ext cx="5559425" cy="36369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7000" y="8772525"/>
            <a:ext cx="3011488" cy="463550"/>
          </a:xfrm>
          <a:prstGeom prst="rect">
            <a:avLst/>
          </a:prstGeom>
        </p:spPr>
        <p:txBody>
          <a:bodyPr vert="horz" lIns="91440" tIns="45720" rIns="91440" bIns="45720" rtlCol="0" anchor="b"/>
          <a:lstStyle>
            <a:lvl1pPr algn="r">
              <a:defRPr sz="1200"/>
            </a:lvl1pPr>
          </a:lstStyle>
          <a:p>
            <a:fld id="{00AF076E-914D-4F66-8D96-A023467F4575}" type="slidenum">
              <a:rPr lang="en-US" smtClean="0"/>
              <a:t>‹#›</a:t>
            </a:fld>
            <a:endParaRPr lang="en-US" dirty="0"/>
          </a:p>
        </p:txBody>
      </p:sp>
    </p:spTree>
    <p:extLst>
      <p:ext uri="{BB962C8B-B14F-4D97-AF65-F5344CB8AC3E}">
        <p14:creationId xmlns:p14="http://schemas.microsoft.com/office/powerpoint/2010/main" val="3686215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AF076E-914D-4F66-8D96-A023467F4575}" type="slidenum">
              <a:rPr lang="en-US" smtClean="0"/>
              <a:t>3</a:t>
            </a:fld>
            <a:endParaRPr lang="en-US" dirty="0"/>
          </a:p>
        </p:txBody>
      </p:sp>
    </p:spTree>
    <p:extLst>
      <p:ext uri="{BB962C8B-B14F-4D97-AF65-F5344CB8AC3E}">
        <p14:creationId xmlns:p14="http://schemas.microsoft.com/office/powerpoint/2010/main" val="2696757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AF076E-914D-4F66-8D96-A023467F4575}" type="slidenum">
              <a:rPr lang="en-US" smtClean="0"/>
              <a:t>38</a:t>
            </a:fld>
            <a:endParaRPr lang="en-US"/>
          </a:p>
        </p:txBody>
      </p:sp>
    </p:spTree>
    <p:extLst>
      <p:ext uri="{BB962C8B-B14F-4D97-AF65-F5344CB8AC3E}">
        <p14:creationId xmlns:p14="http://schemas.microsoft.com/office/powerpoint/2010/main" val="8712270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5D4126-7F6D-4896-BB40-6A6D951FAA9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12174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AF076E-914D-4F66-8D96-A023467F4575}" type="slidenum">
              <a:rPr lang="en-US" smtClean="0"/>
              <a:t>40</a:t>
            </a:fld>
            <a:endParaRPr lang="en-US"/>
          </a:p>
        </p:txBody>
      </p:sp>
    </p:spTree>
    <p:extLst>
      <p:ext uri="{BB962C8B-B14F-4D97-AF65-F5344CB8AC3E}">
        <p14:creationId xmlns:p14="http://schemas.microsoft.com/office/powerpoint/2010/main" val="29809127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AF076E-914D-4F66-8D96-A023467F4575}" type="slidenum">
              <a:rPr lang="en-US" smtClean="0"/>
              <a:t>41</a:t>
            </a:fld>
            <a:endParaRPr lang="en-US"/>
          </a:p>
        </p:txBody>
      </p:sp>
    </p:spTree>
    <p:extLst>
      <p:ext uri="{BB962C8B-B14F-4D97-AF65-F5344CB8AC3E}">
        <p14:creationId xmlns:p14="http://schemas.microsoft.com/office/powerpoint/2010/main" val="35852787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AF076E-914D-4F66-8D96-A023467F4575}" type="slidenum">
              <a:rPr lang="en-US" smtClean="0"/>
              <a:t>42</a:t>
            </a:fld>
            <a:endParaRPr lang="en-US"/>
          </a:p>
        </p:txBody>
      </p:sp>
    </p:spTree>
    <p:extLst>
      <p:ext uri="{BB962C8B-B14F-4D97-AF65-F5344CB8AC3E}">
        <p14:creationId xmlns:p14="http://schemas.microsoft.com/office/powerpoint/2010/main" val="19959081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AF076E-914D-4F66-8D96-A023467F4575}" type="slidenum">
              <a:rPr lang="en-US" smtClean="0"/>
              <a:t>43</a:t>
            </a:fld>
            <a:endParaRPr lang="en-US"/>
          </a:p>
        </p:txBody>
      </p:sp>
    </p:spTree>
    <p:extLst>
      <p:ext uri="{BB962C8B-B14F-4D97-AF65-F5344CB8AC3E}">
        <p14:creationId xmlns:p14="http://schemas.microsoft.com/office/powerpoint/2010/main" val="8881436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AF076E-914D-4F66-8D96-A023467F4575}" type="slidenum">
              <a:rPr lang="en-US" smtClean="0"/>
              <a:t>44</a:t>
            </a:fld>
            <a:endParaRPr lang="en-US"/>
          </a:p>
        </p:txBody>
      </p:sp>
    </p:spTree>
    <p:extLst>
      <p:ext uri="{BB962C8B-B14F-4D97-AF65-F5344CB8AC3E}">
        <p14:creationId xmlns:p14="http://schemas.microsoft.com/office/powerpoint/2010/main" val="19450280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F108E-E6AB-4B01-D721-559D96B04F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0E5E7A-38B1-6A49-13AB-01AFF045F0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C22F21-0CC4-9BE8-1C46-72787985A62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28C8929-7073-90C1-8E77-E2191D694EF0}"/>
              </a:ext>
            </a:extLst>
          </p:cNvPr>
          <p:cNvSpPr>
            <a:spLocks noGrp="1"/>
          </p:cNvSpPr>
          <p:nvPr>
            <p:ph type="sldNum" sz="quarter" idx="5"/>
          </p:nvPr>
        </p:nvSpPr>
        <p:spPr/>
        <p:txBody>
          <a:bodyPr/>
          <a:lstStyle/>
          <a:p>
            <a:fld id="{00AF076E-914D-4F66-8D96-A023467F4575}" type="slidenum">
              <a:rPr lang="en-US" smtClean="0"/>
              <a:t>45</a:t>
            </a:fld>
            <a:endParaRPr lang="en-US"/>
          </a:p>
        </p:txBody>
      </p:sp>
    </p:spTree>
    <p:extLst>
      <p:ext uri="{BB962C8B-B14F-4D97-AF65-F5344CB8AC3E}">
        <p14:creationId xmlns:p14="http://schemas.microsoft.com/office/powerpoint/2010/main" val="1564319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5D4126-7F6D-4896-BB40-6A6D951FAA9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47799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AF076E-914D-4F66-8D96-A023467F4575}" type="slidenum">
              <a:rPr lang="en-US" smtClean="0"/>
              <a:t>48</a:t>
            </a:fld>
            <a:endParaRPr lang="en-US"/>
          </a:p>
        </p:txBody>
      </p:sp>
    </p:spTree>
    <p:extLst>
      <p:ext uri="{BB962C8B-B14F-4D97-AF65-F5344CB8AC3E}">
        <p14:creationId xmlns:p14="http://schemas.microsoft.com/office/powerpoint/2010/main" val="215138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Use IF lacking deep industry specialization was a pain point noted on the current reality slide. </a:t>
            </a:r>
          </a:p>
          <a:p>
            <a:r>
              <a:rPr lang="en-US" dirty="0">
                <a:ea typeface="Calibri"/>
                <a:cs typeface="Calibri"/>
              </a:rPr>
              <a:t>Update for your industry – highlight our deep industry knowledge. Update the photo to fit your industry. </a:t>
            </a:r>
          </a:p>
          <a:p>
            <a:endParaRPr lang="en-US" dirty="0">
              <a:ea typeface="Calibri"/>
              <a:cs typeface="Calibri"/>
            </a:endParaRPr>
          </a:p>
          <a:p>
            <a:r>
              <a:rPr lang="en-US" dirty="0">
                <a:ea typeface="Calibri"/>
                <a:cs typeface="Calibri"/>
              </a:rPr>
              <a:t>Examples: </a:t>
            </a:r>
          </a:p>
          <a:p>
            <a:r>
              <a:rPr lang="en-US" dirty="0">
                <a:ea typeface="Calibri"/>
                <a:cs typeface="Calibri"/>
              </a:rPr>
              <a:t>#1 in single audits </a:t>
            </a:r>
          </a:p>
          <a:p>
            <a:r>
              <a:rPr lang="en-US" dirty="0">
                <a:ea typeface="Calibri"/>
                <a:cs typeface="Calibri"/>
              </a:rPr>
              <a:t>Active in XYZ organizations </a:t>
            </a:r>
          </a:p>
          <a:p>
            <a:r>
              <a:rPr lang="en-US" dirty="0">
                <a:ea typeface="Calibri"/>
                <a:cs typeface="Calibri"/>
              </a:rPr>
              <a:t>Experience with ‘like’ clients (for example, state systems in higher education)</a:t>
            </a:r>
          </a:p>
          <a:p>
            <a:endParaRPr lang="en-US" dirty="0"/>
          </a:p>
        </p:txBody>
      </p:sp>
      <p:sp>
        <p:nvSpPr>
          <p:cNvPr id="4" name="Slide Number Placeholder 3"/>
          <p:cNvSpPr>
            <a:spLocks noGrp="1"/>
          </p:cNvSpPr>
          <p:nvPr>
            <p:ph type="sldNum" sz="quarter" idx="5"/>
          </p:nvPr>
        </p:nvSpPr>
        <p:spPr/>
        <p:txBody>
          <a:bodyPr/>
          <a:lstStyle/>
          <a:p>
            <a:fld id="{00AF076E-914D-4F66-8D96-A023467F4575}" type="slidenum">
              <a:rPr lang="en-US" smtClean="0"/>
              <a:t>10</a:t>
            </a:fld>
            <a:endParaRPr lang="en-US" dirty="0"/>
          </a:p>
        </p:txBody>
      </p:sp>
    </p:spTree>
    <p:extLst>
      <p:ext uri="{BB962C8B-B14F-4D97-AF65-F5344CB8AC3E}">
        <p14:creationId xmlns:p14="http://schemas.microsoft.com/office/powerpoint/2010/main" val="40052466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AF076E-914D-4F66-8D96-A023467F4575}" type="slidenum">
              <a:rPr lang="en-US" smtClean="0"/>
              <a:t>50</a:t>
            </a:fld>
            <a:endParaRPr lang="en-US"/>
          </a:p>
        </p:txBody>
      </p:sp>
    </p:spTree>
    <p:extLst>
      <p:ext uri="{BB962C8B-B14F-4D97-AF65-F5344CB8AC3E}">
        <p14:creationId xmlns:p14="http://schemas.microsoft.com/office/powerpoint/2010/main" val="23278729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AF076E-914D-4F66-8D96-A023467F4575}" type="slidenum">
              <a:rPr lang="en-US" smtClean="0"/>
              <a:t>51</a:t>
            </a:fld>
            <a:endParaRPr lang="en-US"/>
          </a:p>
        </p:txBody>
      </p:sp>
    </p:spTree>
    <p:extLst>
      <p:ext uri="{BB962C8B-B14F-4D97-AF65-F5344CB8AC3E}">
        <p14:creationId xmlns:p14="http://schemas.microsoft.com/office/powerpoint/2010/main" val="18551216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AF076E-914D-4F66-8D96-A023467F4575}" type="slidenum">
              <a:rPr lang="en-US" smtClean="0"/>
              <a:t>54</a:t>
            </a:fld>
            <a:endParaRPr lang="en-US"/>
          </a:p>
        </p:txBody>
      </p:sp>
    </p:spTree>
    <p:extLst>
      <p:ext uri="{BB962C8B-B14F-4D97-AF65-F5344CB8AC3E}">
        <p14:creationId xmlns:p14="http://schemas.microsoft.com/office/powerpoint/2010/main" val="23526435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AF076E-914D-4F66-8D96-A023467F4575}" type="slidenum">
              <a:rPr lang="en-US" smtClean="0"/>
              <a:t>56</a:t>
            </a:fld>
            <a:endParaRPr lang="en-US"/>
          </a:p>
        </p:txBody>
      </p:sp>
    </p:spTree>
    <p:extLst>
      <p:ext uri="{BB962C8B-B14F-4D97-AF65-F5344CB8AC3E}">
        <p14:creationId xmlns:p14="http://schemas.microsoft.com/office/powerpoint/2010/main" val="8755599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AF076E-914D-4F66-8D96-A023467F4575}" type="slidenum">
              <a:rPr lang="en-US" smtClean="0"/>
              <a:t>58</a:t>
            </a:fld>
            <a:endParaRPr lang="en-US"/>
          </a:p>
        </p:txBody>
      </p:sp>
    </p:spTree>
    <p:extLst>
      <p:ext uri="{BB962C8B-B14F-4D97-AF65-F5344CB8AC3E}">
        <p14:creationId xmlns:p14="http://schemas.microsoft.com/office/powerpoint/2010/main" val="12477215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AF076E-914D-4F66-8D96-A023467F4575}" type="slidenum">
              <a:rPr lang="en-US" smtClean="0"/>
              <a:t>62</a:t>
            </a:fld>
            <a:endParaRPr lang="en-US"/>
          </a:p>
        </p:txBody>
      </p:sp>
    </p:spTree>
    <p:extLst>
      <p:ext uri="{BB962C8B-B14F-4D97-AF65-F5344CB8AC3E}">
        <p14:creationId xmlns:p14="http://schemas.microsoft.com/office/powerpoint/2010/main" val="5668090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AF076E-914D-4F66-8D96-A023467F4575}" type="slidenum">
              <a:rPr lang="en-US" smtClean="0"/>
              <a:t>63</a:t>
            </a:fld>
            <a:endParaRPr lang="en-US"/>
          </a:p>
        </p:txBody>
      </p:sp>
    </p:spTree>
    <p:extLst>
      <p:ext uri="{BB962C8B-B14F-4D97-AF65-F5344CB8AC3E}">
        <p14:creationId xmlns:p14="http://schemas.microsoft.com/office/powerpoint/2010/main" val="2260980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5D4126-7F6D-4896-BB40-6A6D951FAA9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47250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5D4126-7F6D-4896-BB40-6A6D951FAA9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56647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AF076E-914D-4F66-8D96-A023467F4575}" type="slidenum">
              <a:rPr lang="en-US" smtClean="0"/>
              <a:t>69</a:t>
            </a:fld>
            <a:endParaRPr lang="en-US"/>
          </a:p>
        </p:txBody>
      </p:sp>
    </p:spTree>
    <p:extLst>
      <p:ext uri="{BB962C8B-B14F-4D97-AF65-F5344CB8AC3E}">
        <p14:creationId xmlns:p14="http://schemas.microsoft.com/office/powerpoint/2010/main" val="3944523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AF076E-914D-4F66-8D96-A023467F4575}" type="slidenum">
              <a:rPr lang="en-US" smtClean="0"/>
              <a:t>24</a:t>
            </a:fld>
            <a:endParaRPr lang="en-US" dirty="0"/>
          </a:p>
        </p:txBody>
      </p:sp>
    </p:spTree>
    <p:extLst>
      <p:ext uri="{BB962C8B-B14F-4D97-AF65-F5344CB8AC3E}">
        <p14:creationId xmlns:p14="http://schemas.microsoft.com/office/powerpoint/2010/main" val="18569910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AF076E-914D-4F66-8D96-A023467F4575}" type="slidenum">
              <a:rPr lang="en-US" smtClean="0"/>
              <a:t>71</a:t>
            </a:fld>
            <a:endParaRPr lang="en-US"/>
          </a:p>
        </p:txBody>
      </p:sp>
    </p:spTree>
    <p:extLst>
      <p:ext uri="{BB962C8B-B14F-4D97-AF65-F5344CB8AC3E}">
        <p14:creationId xmlns:p14="http://schemas.microsoft.com/office/powerpoint/2010/main" val="32549606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AF076E-914D-4F66-8D96-A023467F4575}" type="slidenum">
              <a:rPr lang="en-US" smtClean="0"/>
              <a:t>74</a:t>
            </a:fld>
            <a:endParaRPr lang="en-US"/>
          </a:p>
        </p:txBody>
      </p:sp>
    </p:spTree>
    <p:extLst>
      <p:ext uri="{BB962C8B-B14F-4D97-AF65-F5344CB8AC3E}">
        <p14:creationId xmlns:p14="http://schemas.microsoft.com/office/powerpoint/2010/main" val="951505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5D4126-7F6D-4896-BB40-6A6D951FAA9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1288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AF076E-914D-4F66-8D96-A023467F4575}" type="slidenum">
              <a:rPr lang="en-US" smtClean="0"/>
              <a:t>33</a:t>
            </a:fld>
            <a:endParaRPr lang="en-US"/>
          </a:p>
        </p:txBody>
      </p:sp>
    </p:spTree>
    <p:extLst>
      <p:ext uri="{BB962C8B-B14F-4D97-AF65-F5344CB8AC3E}">
        <p14:creationId xmlns:p14="http://schemas.microsoft.com/office/powerpoint/2010/main" val="1787861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AF076E-914D-4F66-8D96-A023467F4575}" type="slidenum">
              <a:rPr lang="en-US" smtClean="0"/>
              <a:t>34</a:t>
            </a:fld>
            <a:endParaRPr lang="en-US"/>
          </a:p>
        </p:txBody>
      </p:sp>
    </p:spTree>
    <p:extLst>
      <p:ext uri="{BB962C8B-B14F-4D97-AF65-F5344CB8AC3E}">
        <p14:creationId xmlns:p14="http://schemas.microsoft.com/office/powerpoint/2010/main" val="4226631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AF076E-914D-4F66-8D96-A023467F4575}" type="slidenum">
              <a:rPr lang="en-US" smtClean="0"/>
              <a:t>35</a:t>
            </a:fld>
            <a:endParaRPr lang="en-US"/>
          </a:p>
        </p:txBody>
      </p:sp>
    </p:spTree>
    <p:extLst>
      <p:ext uri="{BB962C8B-B14F-4D97-AF65-F5344CB8AC3E}">
        <p14:creationId xmlns:p14="http://schemas.microsoft.com/office/powerpoint/2010/main" val="2482644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AF076E-914D-4F66-8D96-A023467F4575}" type="slidenum">
              <a:rPr lang="en-US" smtClean="0"/>
              <a:t>36</a:t>
            </a:fld>
            <a:endParaRPr lang="en-US"/>
          </a:p>
        </p:txBody>
      </p:sp>
    </p:spTree>
    <p:extLst>
      <p:ext uri="{BB962C8B-B14F-4D97-AF65-F5344CB8AC3E}">
        <p14:creationId xmlns:p14="http://schemas.microsoft.com/office/powerpoint/2010/main" val="1970566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Subpart A-E, that is effective for any new awards that are issued on or after Oct 1, 2024. So new awards issued now would be subject. We will get to what that means for existing grants. But any new ones that have been awarded since Oct 1 and going forward have automatically been included in the governing regulation</a:t>
            </a:r>
          </a:p>
          <a:p>
            <a:endParaRPr lang="en-US" dirty="0"/>
          </a:p>
          <a:p>
            <a:r>
              <a:rPr lang="en-US" dirty="0"/>
              <a:t>As far as the audit requirements, so Subpart F, changes are effective for fiscal year ends </a:t>
            </a:r>
          </a:p>
          <a:p>
            <a:r>
              <a:rPr lang="en-US" dirty="0"/>
              <a:t>9/30/2025</a:t>
            </a:r>
          </a:p>
          <a:p>
            <a:r>
              <a:rPr lang="en-US" dirty="0"/>
              <a:t>12/31/25</a:t>
            </a:r>
          </a:p>
          <a:p>
            <a:r>
              <a:rPr lang="en-US" dirty="0"/>
              <a:t>6/30/26</a:t>
            </a:r>
          </a:p>
        </p:txBody>
      </p:sp>
      <p:sp>
        <p:nvSpPr>
          <p:cNvPr id="4" name="Slide Number Placeholder 3"/>
          <p:cNvSpPr>
            <a:spLocks noGrp="1"/>
          </p:cNvSpPr>
          <p:nvPr>
            <p:ph type="sldNum" sz="quarter" idx="5"/>
          </p:nvPr>
        </p:nvSpPr>
        <p:spPr/>
        <p:txBody>
          <a:bodyPr/>
          <a:lstStyle/>
          <a:p>
            <a:fld id="{00AF076E-914D-4F66-8D96-A023467F4575}" type="slidenum">
              <a:rPr lang="en-US" smtClean="0"/>
              <a:t>37</a:t>
            </a:fld>
            <a:endParaRPr lang="en-US"/>
          </a:p>
        </p:txBody>
      </p:sp>
    </p:spTree>
    <p:extLst>
      <p:ext uri="{BB962C8B-B14F-4D97-AF65-F5344CB8AC3E}">
        <p14:creationId xmlns:p14="http://schemas.microsoft.com/office/powerpoint/2010/main" val="16783437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CLAglobal.com/disclaimer" TargetMode="Externa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8" Type="http://schemas.openxmlformats.org/officeDocument/2006/relationships/hyperlink" Target="https://www.youtube.com/user/CliftonLarsonAllen" TargetMode="External"/><Relationship Id="rId13" Type="http://schemas.openxmlformats.org/officeDocument/2006/relationships/hyperlink" Target="CLAglobal.com/disclaimer" TargetMode="External"/><Relationship Id="rId3" Type="http://schemas.openxmlformats.org/officeDocument/2006/relationships/image" Target="../media/image9.png"/><Relationship Id="rId7" Type="http://schemas.openxmlformats.org/officeDocument/2006/relationships/image" Target="../media/image11.emf"/><Relationship Id="rId12" Type="http://schemas.openxmlformats.org/officeDocument/2006/relationships/image" Target="../media/image14.png"/><Relationship Id="rId2" Type="http://schemas.openxmlformats.org/officeDocument/2006/relationships/hyperlink" Target="https://twitter.com/CLAconnect" TargetMode="External"/><Relationship Id="rId1" Type="http://schemas.openxmlformats.org/officeDocument/2006/relationships/slideMaster" Target="../slideMasters/slideMaster1.xml"/><Relationship Id="rId6" Type="http://schemas.openxmlformats.org/officeDocument/2006/relationships/hyperlink" Target="https://www.linkedin.com/company/cliftonlarsonallen" TargetMode="External"/><Relationship Id="rId11" Type="http://schemas.openxmlformats.org/officeDocument/2006/relationships/image" Target="../media/image13.png"/><Relationship Id="rId5" Type="http://schemas.openxmlformats.org/officeDocument/2006/relationships/image" Target="../media/image10.emf"/><Relationship Id="rId10" Type="http://schemas.openxmlformats.org/officeDocument/2006/relationships/hyperlink" Target="https://www.instagram.com/lifeatcla" TargetMode="External"/><Relationship Id="rId4" Type="http://schemas.openxmlformats.org/officeDocument/2006/relationships/hyperlink" Target="https://www.facebook.com/CliftonLarsonAllen" TargetMode="External"/><Relationship Id="rId9" Type="http://schemas.openxmlformats.org/officeDocument/2006/relationships/image" Target="../media/image12.png"/><Relationship Id="rId1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hyperlink" Target="CLAglobal.com/disclaimer"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hyperlink" Target="CLAglobal.com/disclaimer" TargetMode="External"/><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CLAglobal.com/disclaimer" TargetMode="External"/><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CLAglobal.com/disclaimer" TargetMode="External"/><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E863157-8CA8-E570-1659-767D716883EB}"/>
              </a:ext>
            </a:extLst>
          </p:cNvPr>
          <p:cNvSpPr/>
          <p:nvPr userDrawn="1"/>
        </p:nvSpPr>
        <p:spPr bwMode="auto">
          <a:xfrm>
            <a:off x="0" y="0"/>
            <a:ext cx="9144000" cy="5143500"/>
          </a:xfrm>
          <a:prstGeom prst="rect">
            <a:avLst/>
          </a:prstGeom>
          <a:gradFill flip="none" rotWithShape="1">
            <a:gsLst>
              <a:gs pos="0">
                <a:srgbClr val="2E334E"/>
              </a:gs>
              <a:gs pos="100000">
                <a:srgbClr val="1E2133"/>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ヒラギノ角ゴ Pro W3" pitchFamily="1" charset="-128"/>
            </a:endParaRPr>
          </a:p>
        </p:txBody>
      </p:sp>
      <p:pic>
        <p:nvPicPr>
          <p:cNvPr id="15" name="Picture 14">
            <a:extLst>
              <a:ext uri="{FF2B5EF4-FFF2-40B4-BE49-F238E27FC236}">
                <a16:creationId xmlns:a16="http://schemas.microsoft.com/office/drawing/2014/main" id="{67E1E95A-6136-8ABE-9492-90AB58F391A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31444" y="449804"/>
            <a:ext cx="3265438" cy="727082"/>
          </a:xfrm>
          <a:prstGeom prst="rect">
            <a:avLst/>
          </a:prstGeom>
        </p:spPr>
      </p:pic>
      <p:sp>
        <p:nvSpPr>
          <p:cNvPr id="16" name="Rectangle 4">
            <a:extLst>
              <a:ext uri="{FF2B5EF4-FFF2-40B4-BE49-F238E27FC236}">
                <a16:creationId xmlns:a16="http://schemas.microsoft.com/office/drawing/2014/main" id="{0F936631-F66F-4650-0232-62BA9FBA4399}"/>
              </a:ext>
            </a:extLst>
          </p:cNvPr>
          <p:cNvSpPr>
            <a:spLocks noGrp="1" noChangeArrowheads="1"/>
          </p:cNvSpPr>
          <p:nvPr>
            <p:ph type="subTitle" idx="1" hasCustomPrompt="1"/>
          </p:nvPr>
        </p:nvSpPr>
        <p:spPr>
          <a:xfrm>
            <a:off x="620219" y="3159085"/>
            <a:ext cx="7903563" cy="367202"/>
          </a:xfrm>
          <a:noFill/>
        </p:spPr>
        <p:txBody>
          <a:bodyPr/>
          <a:lstStyle>
            <a:lvl1pPr marL="0" indent="0" algn="ctr">
              <a:buFontTx/>
              <a:buNone/>
              <a:defRPr sz="2000" b="0">
                <a:solidFill>
                  <a:schemeClr val="bg1"/>
                </a:solidFill>
                <a:latin typeface="Calibri" panose="020F0502020204030204" pitchFamily="34" charset="0"/>
                <a:cs typeface="Calibri" panose="020F0502020204030204" pitchFamily="34" charset="0"/>
              </a:defRPr>
            </a:lvl1pPr>
          </a:lstStyle>
          <a:p>
            <a:r>
              <a:rPr lang="en-US" dirty="0"/>
              <a:t>Click to edit subtitle</a:t>
            </a:r>
          </a:p>
        </p:txBody>
      </p:sp>
      <p:sp>
        <p:nvSpPr>
          <p:cNvPr id="17" name="Title 1">
            <a:extLst>
              <a:ext uri="{FF2B5EF4-FFF2-40B4-BE49-F238E27FC236}">
                <a16:creationId xmlns:a16="http://schemas.microsoft.com/office/drawing/2014/main" id="{A4481956-8951-DEB9-AEA3-9C3CAC18F0A6}"/>
              </a:ext>
            </a:extLst>
          </p:cNvPr>
          <p:cNvSpPr>
            <a:spLocks noGrp="1"/>
          </p:cNvSpPr>
          <p:nvPr>
            <p:ph type="title" hasCustomPrompt="1"/>
          </p:nvPr>
        </p:nvSpPr>
        <p:spPr>
          <a:xfrm>
            <a:off x="620220" y="1653219"/>
            <a:ext cx="7903561" cy="1394460"/>
          </a:xfrm>
          <a:noFill/>
        </p:spPr>
        <p:txBody>
          <a:bodyPr anchor="b"/>
          <a:lstStyle>
            <a:lvl1pPr algn="ctr">
              <a:defRPr sz="4000" b="0">
                <a:solidFill>
                  <a:schemeClr val="bg1"/>
                </a:solidFill>
                <a:latin typeface="Calibri" panose="020F0502020204030204" pitchFamily="34" charset="0"/>
                <a:cs typeface="Calibri" panose="020F0502020204030204" pitchFamily="34" charset="0"/>
              </a:defRPr>
            </a:lvl1pPr>
          </a:lstStyle>
          <a:p>
            <a:r>
              <a:rPr lang="en-US" dirty="0"/>
              <a:t>Click to Edit Title</a:t>
            </a:r>
          </a:p>
        </p:txBody>
      </p:sp>
      <p:sp>
        <p:nvSpPr>
          <p:cNvPr id="18" name="Slide Number Placeholder 5">
            <a:extLst>
              <a:ext uri="{FF2B5EF4-FFF2-40B4-BE49-F238E27FC236}">
                <a16:creationId xmlns:a16="http://schemas.microsoft.com/office/drawing/2014/main" id="{52F2C51A-BAFA-87B2-5435-2170BDE91855}"/>
              </a:ext>
            </a:extLst>
          </p:cNvPr>
          <p:cNvSpPr>
            <a:spLocks noGrp="1"/>
          </p:cNvSpPr>
          <p:nvPr>
            <p:ph type="sldNum" sz="quarter" idx="4"/>
          </p:nvPr>
        </p:nvSpPr>
        <p:spPr>
          <a:xfrm>
            <a:off x="8686800" y="4772025"/>
            <a:ext cx="395782" cy="342900"/>
          </a:xfrm>
          <a:prstGeom prst="rect">
            <a:avLst/>
          </a:prstGeom>
        </p:spPr>
        <p:txBody>
          <a:bodyPr anchor="ctr" anchorCtr="0"/>
          <a:lstStyle>
            <a:lvl1pPr algn="r">
              <a:defRPr sz="800" b="0">
                <a:solidFill>
                  <a:schemeClr val="bg1"/>
                </a:solidFill>
              </a:defRPr>
            </a:lvl1pPr>
          </a:lstStyle>
          <a:p>
            <a:fld id="{F8E24598-D429-A34B-B4A6-5808099B37D3}" type="slidenum">
              <a:rPr lang="en-US" smtClean="0"/>
              <a:pPr/>
              <a:t>‹#›</a:t>
            </a:fld>
            <a:endParaRPr lang="en-US" dirty="0"/>
          </a:p>
        </p:txBody>
      </p:sp>
      <p:sp>
        <p:nvSpPr>
          <p:cNvPr id="19" name="Rectangle 18">
            <a:extLst>
              <a:ext uri="{FF2B5EF4-FFF2-40B4-BE49-F238E27FC236}">
                <a16:creationId xmlns:a16="http://schemas.microsoft.com/office/drawing/2014/main" id="{B5E79F4A-F3A5-8F33-42E8-17CE93922686}"/>
              </a:ext>
            </a:extLst>
          </p:cNvPr>
          <p:cNvSpPr/>
          <p:nvPr userDrawn="1"/>
        </p:nvSpPr>
        <p:spPr>
          <a:xfrm>
            <a:off x="420811" y="4768127"/>
            <a:ext cx="7697452"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dirty="0">
                <a:solidFill>
                  <a:schemeClr val="bg2">
                    <a:lumMod val="75000"/>
                  </a:schemeClr>
                </a:solidFill>
                <a:latin typeface="Calibri" panose="020F0502020204030204" pitchFamily="34" charset="0"/>
                <a:cs typeface="Calibri" panose="020F0502020204030204" pitchFamily="34" charset="0"/>
              </a:rPr>
              <a:t>©2025 CliftonLarsonAllen LLP. CLA (CliftonLarsonAllen LLP) </a:t>
            </a:r>
            <a:r>
              <a:rPr lang="en-US" sz="700" b="0" i="0" kern="1200" dirty="0">
                <a:solidFill>
                  <a:schemeClr val="bg2">
                    <a:lumMod val="75000"/>
                  </a:schemeClr>
                </a:solidFill>
                <a:latin typeface="Calibri" panose="020F0502020204030204" pitchFamily="34" charset="0"/>
                <a:ea typeface="+mn-ea"/>
                <a:cs typeface="Calibri" panose="020F0502020204030204" pitchFamily="34" charset="0"/>
              </a:rPr>
              <a:t>is an </a:t>
            </a:r>
            <a:r>
              <a:rPr lang="en-US" sz="700" b="0" i="0" dirty="0">
                <a:solidFill>
                  <a:schemeClr val="bg2">
                    <a:lumMod val="75000"/>
                  </a:schemeClr>
                </a:solidFill>
                <a:latin typeface="Calibri" panose="020F0502020204030204" pitchFamily="34" charset="0"/>
                <a:cs typeface="Calibri" panose="020F0502020204030204" pitchFamily="34" charset="0"/>
              </a:rPr>
              <a:t>independent network member of CLA Global. See </a:t>
            </a:r>
            <a:r>
              <a:rPr lang="en-US" sz="700" b="0" i="0" dirty="0">
                <a:solidFill>
                  <a:schemeClr val="bg2">
                    <a:lumMod val="75000"/>
                  </a:schemeClr>
                </a:solidFill>
                <a:latin typeface="Calibri" panose="020F0502020204030204" pitchFamily="34" charset="0"/>
                <a:cs typeface="Calibri" panose="020F0502020204030204" pitchFamily="34" charset="0"/>
                <a:hlinkClick r:id="rId3" action="ppaction://hlinkfile">
                  <a:extLst>
                    <a:ext uri="{A12FA001-AC4F-418D-AE19-62706E023703}">
                      <ahyp:hlinkClr xmlns:ahyp="http://schemas.microsoft.com/office/drawing/2018/hyperlinkcolor" val="tx"/>
                    </a:ext>
                  </a:extLst>
                </a:hlinkClick>
              </a:rPr>
              <a:t>CLAglobal.com/disclaimer</a:t>
            </a:r>
            <a:r>
              <a:rPr lang="en-US" sz="700" b="0" i="0" dirty="0">
                <a:solidFill>
                  <a:schemeClr val="bg2">
                    <a:lumMod val="75000"/>
                  </a:schemeClr>
                </a:solidFill>
                <a:latin typeface="Calibri" panose="020F0502020204030204" pitchFamily="34" charset="0"/>
                <a:cs typeface="Calibri" panose="020F0502020204030204" pitchFamily="34" charset="0"/>
              </a:rPr>
              <a:t>. </a:t>
            </a:r>
            <a:br>
              <a:rPr lang="en-US" sz="700" b="0" i="0" dirty="0">
                <a:solidFill>
                  <a:schemeClr val="bg2">
                    <a:lumMod val="75000"/>
                  </a:schemeClr>
                </a:solidFill>
                <a:latin typeface="Calibri" panose="020F0502020204030204" pitchFamily="34" charset="0"/>
                <a:cs typeface="Calibri" panose="020F0502020204030204" pitchFamily="34" charset="0"/>
              </a:rPr>
            </a:br>
            <a:r>
              <a:rPr lang="en-US" sz="700" b="0" i="0" dirty="0">
                <a:solidFill>
                  <a:schemeClr val="bg2">
                    <a:lumMod val="75000"/>
                  </a:schemeClr>
                </a:solidFill>
                <a:latin typeface="Calibri" panose="020F0502020204030204" pitchFamily="34" charset="0"/>
                <a:cs typeface="Calibri" panose="020F0502020204030204" pitchFamily="34" charset="0"/>
              </a:rPr>
              <a:t>Investment advisory services are offered through CliftonLarsonAllen Wealth Advisors, LLC, an SEC-registered investment advisor.</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4_Section Hea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75E7E4E-8197-40F0-D913-52BB99799B37}"/>
              </a:ext>
            </a:extLst>
          </p:cNvPr>
          <p:cNvSpPr/>
          <p:nvPr userDrawn="1"/>
        </p:nvSpPr>
        <p:spPr bwMode="auto">
          <a:xfrm>
            <a:off x="1" y="0"/>
            <a:ext cx="9144000" cy="4077070"/>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ヒラギノ角ゴ Pro W3" pitchFamily="1" charset="-128"/>
            </a:endParaRPr>
          </a:p>
        </p:txBody>
      </p:sp>
      <p:sp>
        <p:nvSpPr>
          <p:cNvPr id="7" name="Right Triangle 6">
            <a:extLst>
              <a:ext uri="{FF2B5EF4-FFF2-40B4-BE49-F238E27FC236}">
                <a16:creationId xmlns:a16="http://schemas.microsoft.com/office/drawing/2014/main" id="{3AD27803-DC72-3919-6D72-264B14BB5401}"/>
              </a:ext>
            </a:extLst>
          </p:cNvPr>
          <p:cNvSpPr/>
          <p:nvPr userDrawn="1"/>
        </p:nvSpPr>
        <p:spPr bwMode="auto">
          <a:xfrm>
            <a:off x="0" y="2771680"/>
            <a:ext cx="5478449" cy="1305390"/>
          </a:xfrm>
          <a:prstGeom prst="rtTriangle">
            <a:avLst/>
          </a:prstGeom>
          <a:solidFill>
            <a:schemeClr val="accent2">
              <a:lumMod val="40000"/>
              <a:lumOff val="60000"/>
              <a:alpha val="29804"/>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ヒラギノ角ゴ Pro W3" pitchFamily="1" charset="-128"/>
            </a:endParaRPr>
          </a:p>
        </p:txBody>
      </p:sp>
      <p:sp>
        <p:nvSpPr>
          <p:cNvPr id="8" name="Rectangle 4">
            <a:extLst>
              <a:ext uri="{FF2B5EF4-FFF2-40B4-BE49-F238E27FC236}">
                <a16:creationId xmlns:a16="http://schemas.microsoft.com/office/drawing/2014/main" id="{E2B66882-3DD5-F845-DF88-2EEC5B1D2C72}"/>
              </a:ext>
            </a:extLst>
          </p:cNvPr>
          <p:cNvSpPr>
            <a:spLocks noGrp="1" noChangeArrowheads="1"/>
          </p:cNvSpPr>
          <p:nvPr>
            <p:ph type="subTitle" idx="1" hasCustomPrompt="1"/>
          </p:nvPr>
        </p:nvSpPr>
        <p:spPr>
          <a:xfrm>
            <a:off x="772338" y="2406651"/>
            <a:ext cx="7599324" cy="901700"/>
          </a:xfrm>
          <a:noFill/>
        </p:spPr>
        <p:txBody>
          <a:bodyPr/>
          <a:lstStyle>
            <a:lvl1pPr marL="0" indent="0" algn="ctr">
              <a:buFontTx/>
              <a:buNone/>
              <a:defRPr sz="2000" b="0">
                <a:solidFill>
                  <a:schemeClr val="accent1"/>
                </a:solidFill>
              </a:defRPr>
            </a:lvl1pPr>
          </a:lstStyle>
          <a:p>
            <a:r>
              <a:rPr lang="en-US" dirty="0"/>
              <a:t>Click to edit subtitle</a:t>
            </a:r>
          </a:p>
        </p:txBody>
      </p:sp>
      <p:sp>
        <p:nvSpPr>
          <p:cNvPr id="9" name="Rectangle 3">
            <a:extLst>
              <a:ext uri="{FF2B5EF4-FFF2-40B4-BE49-F238E27FC236}">
                <a16:creationId xmlns:a16="http://schemas.microsoft.com/office/drawing/2014/main" id="{7B10BF00-B574-03EB-719D-C0A6A08B694A}"/>
              </a:ext>
            </a:extLst>
          </p:cNvPr>
          <p:cNvSpPr>
            <a:spLocks noGrp="1" noChangeArrowheads="1"/>
          </p:cNvSpPr>
          <p:nvPr>
            <p:ph type="ctrTitle" hasCustomPrompt="1"/>
          </p:nvPr>
        </p:nvSpPr>
        <p:spPr>
          <a:xfrm>
            <a:off x="772338" y="1130301"/>
            <a:ext cx="7599324" cy="1206499"/>
          </a:xfrm>
          <a:noFill/>
        </p:spPr>
        <p:txBody>
          <a:bodyPr anchor="b" anchorCtr="0"/>
          <a:lstStyle>
            <a:lvl1pPr algn="ctr">
              <a:defRPr sz="4000">
                <a:solidFill>
                  <a:schemeClr val="accent1"/>
                </a:solidFill>
                <a:latin typeface="Calibri" panose="020F0502020204030204" pitchFamily="34" charset="0"/>
                <a:cs typeface="Calibri" panose="020F0502020204030204" pitchFamily="34" charset="0"/>
              </a:defRPr>
            </a:lvl1pPr>
          </a:lstStyle>
          <a:p>
            <a:r>
              <a:rPr lang="en-US" dirty="0"/>
              <a:t>Click to Edit Title</a:t>
            </a:r>
          </a:p>
        </p:txBody>
      </p:sp>
      <p:pic>
        <p:nvPicPr>
          <p:cNvPr id="2" name="Picture 1" descr="Icon&#10;&#10;Description automatically generated">
            <a:extLst>
              <a:ext uri="{FF2B5EF4-FFF2-40B4-BE49-F238E27FC236}">
                <a16:creationId xmlns:a16="http://schemas.microsoft.com/office/drawing/2014/main" id="{79B20C2D-253E-8F10-21E6-EC6A4D9BCA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2250" y="4315007"/>
            <a:ext cx="604850" cy="603403"/>
          </a:xfrm>
          <a:prstGeom prst="rect">
            <a:avLst/>
          </a:prstGeom>
        </p:spPr>
      </p:pic>
      <p:sp>
        <p:nvSpPr>
          <p:cNvPr id="4" name="Text Placeholder 15">
            <a:extLst>
              <a:ext uri="{FF2B5EF4-FFF2-40B4-BE49-F238E27FC236}">
                <a16:creationId xmlns:a16="http://schemas.microsoft.com/office/drawing/2014/main" id="{4AC3F654-E035-BBCE-4B64-D40064E96F13}"/>
              </a:ext>
            </a:extLst>
          </p:cNvPr>
          <p:cNvSpPr>
            <a:spLocks noGrp="1"/>
          </p:cNvSpPr>
          <p:nvPr>
            <p:ph type="body" sz="quarter" idx="10"/>
          </p:nvPr>
        </p:nvSpPr>
        <p:spPr>
          <a:xfrm>
            <a:off x="1473201" y="4353183"/>
            <a:ext cx="5783248" cy="527050"/>
          </a:xfrm>
        </p:spPr>
        <p:txBody>
          <a:bodyPr anchor="ctr" anchorCtr="0"/>
          <a:lstStyle>
            <a:lvl1pPr marL="0" indent="0">
              <a:buNone/>
              <a:defRPr sz="1400" b="0">
                <a:solidFill>
                  <a:schemeClr val="accent1"/>
                </a:solidFill>
              </a:defRPr>
            </a:lvl1pPr>
          </a:lstStyle>
          <a:p>
            <a:pPr lvl="0"/>
            <a:r>
              <a:rPr lang="en-US"/>
              <a:t>Click to edit Master text styles</a:t>
            </a:r>
          </a:p>
        </p:txBody>
      </p:sp>
      <p:sp>
        <p:nvSpPr>
          <p:cNvPr id="5" name="Slide Number Placeholder 5">
            <a:extLst>
              <a:ext uri="{FF2B5EF4-FFF2-40B4-BE49-F238E27FC236}">
                <a16:creationId xmlns:a16="http://schemas.microsoft.com/office/drawing/2014/main" id="{462B2DC6-3700-0994-583F-633AA07781D8}"/>
              </a:ext>
            </a:extLst>
          </p:cNvPr>
          <p:cNvSpPr txBox="1">
            <a:spLocks/>
          </p:cNvSpPr>
          <p:nvPr userDrawn="1"/>
        </p:nvSpPr>
        <p:spPr>
          <a:xfrm>
            <a:off x="8572280" y="4445258"/>
            <a:ext cx="395782" cy="342900"/>
          </a:xfrm>
          <a:prstGeom prst="rect">
            <a:avLst/>
          </a:prstGeom>
        </p:spPr>
        <p:txBody>
          <a:bodyPr anchor="ctr" anchorCtr="0"/>
          <a:lstStyle>
            <a:defPPr>
              <a:defRPr lang="en-US"/>
            </a:defPPr>
            <a:lvl1pPr marL="0" algn="r" defTabSz="914400" rtl="0" eaLnBrk="1" latinLnBrk="0" hangingPunct="1">
              <a:defRPr sz="800" b="1"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B3F6F-6A30-410C-8DAB-3E7769D71CBC}" type="slidenum">
              <a:rPr lang="en-US" b="0" smtClean="0"/>
              <a:pPr/>
              <a:t>‹#›</a:t>
            </a:fld>
            <a:endParaRPr lang="en-US" b="0" dirty="0"/>
          </a:p>
        </p:txBody>
      </p:sp>
      <p:pic>
        <p:nvPicPr>
          <p:cNvPr id="10" name="Picture 9" descr="Icon&#10;&#10;Description automatically generated">
            <a:extLst>
              <a:ext uri="{FF2B5EF4-FFF2-40B4-BE49-F238E27FC236}">
                <a16:creationId xmlns:a16="http://schemas.microsoft.com/office/drawing/2014/main" id="{49B939B3-F9FD-C3AA-5A5A-E6518842A23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20547" y="4490242"/>
            <a:ext cx="628523" cy="252933"/>
          </a:xfrm>
          <a:prstGeom prst="rect">
            <a:avLst/>
          </a:prstGeom>
        </p:spPr>
      </p:pic>
      <p:sp>
        <p:nvSpPr>
          <p:cNvPr id="11" name="Rectangle 10">
            <a:extLst>
              <a:ext uri="{FF2B5EF4-FFF2-40B4-BE49-F238E27FC236}">
                <a16:creationId xmlns:a16="http://schemas.microsoft.com/office/drawing/2014/main" id="{1A300F57-5067-4F08-D960-408FB3B84F6F}"/>
              </a:ext>
            </a:extLst>
          </p:cNvPr>
          <p:cNvSpPr/>
          <p:nvPr userDrawn="1"/>
        </p:nvSpPr>
        <p:spPr>
          <a:xfrm>
            <a:off x="7839332" y="4914789"/>
            <a:ext cx="1299352" cy="200055"/>
          </a:xfrm>
          <a:prstGeom prst="rect">
            <a:avLst/>
          </a:prstGeom>
        </p:spPr>
        <p:txBody>
          <a:bodyPr wrap="square"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b="0" i="0" dirty="0">
                <a:solidFill>
                  <a:schemeClr val="accent1"/>
                </a:solidFill>
                <a:latin typeface="Calibri" panose="020F0502020204030204" pitchFamily="34" charset="0"/>
                <a:cs typeface="Calibri" panose="020F0502020204030204" pitchFamily="34" charset="0"/>
              </a:rPr>
              <a:t>©2025 CliftonLarsonAllen LLP </a:t>
            </a:r>
          </a:p>
        </p:txBody>
      </p:sp>
    </p:spTree>
    <p:extLst>
      <p:ext uri="{BB962C8B-B14F-4D97-AF65-F5344CB8AC3E}">
        <p14:creationId xmlns:p14="http://schemas.microsoft.com/office/powerpoint/2010/main" val="3553440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5_Section Hea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A719B11-09BF-7988-A320-DB499BBB20B9}"/>
              </a:ext>
            </a:extLst>
          </p:cNvPr>
          <p:cNvSpPr/>
          <p:nvPr userDrawn="1"/>
        </p:nvSpPr>
        <p:spPr bwMode="auto">
          <a:xfrm>
            <a:off x="1" y="0"/>
            <a:ext cx="9144000" cy="4077070"/>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ヒラギノ角ゴ Pro W3" pitchFamily="1" charset="-128"/>
            </a:endParaRPr>
          </a:p>
        </p:txBody>
      </p:sp>
      <p:sp>
        <p:nvSpPr>
          <p:cNvPr id="7" name="Right Triangle 6">
            <a:extLst>
              <a:ext uri="{FF2B5EF4-FFF2-40B4-BE49-F238E27FC236}">
                <a16:creationId xmlns:a16="http://schemas.microsoft.com/office/drawing/2014/main" id="{DAF671D1-7297-8801-8AB2-427087A78F80}"/>
              </a:ext>
            </a:extLst>
          </p:cNvPr>
          <p:cNvSpPr/>
          <p:nvPr userDrawn="1"/>
        </p:nvSpPr>
        <p:spPr bwMode="auto">
          <a:xfrm>
            <a:off x="0" y="2771680"/>
            <a:ext cx="5478449" cy="1305390"/>
          </a:xfrm>
          <a:prstGeom prst="rtTriangle">
            <a:avLst/>
          </a:prstGeom>
          <a:solidFill>
            <a:schemeClr val="accent3">
              <a:lumMod val="20000"/>
              <a:lumOff val="80000"/>
              <a:alpha val="29804"/>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ヒラギノ角ゴ Pro W3" pitchFamily="1" charset="-128"/>
            </a:endParaRPr>
          </a:p>
        </p:txBody>
      </p:sp>
      <p:sp>
        <p:nvSpPr>
          <p:cNvPr id="8" name="Rectangle 4">
            <a:extLst>
              <a:ext uri="{FF2B5EF4-FFF2-40B4-BE49-F238E27FC236}">
                <a16:creationId xmlns:a16="http://schemas.microsoft.com/office/drawing/2014/main" id="{5C06161C-EC8F-BA65-FAE2-847B643428B0}"/>
              </a:ext>
            </a:extLst>
          </p:cNvPr>
          <p:cNvSpPr>
            <a:spLocks noGrp="1" noChangeArrowheads="1"/>
          </p:cNvSpPr>
          <p:nvPr>
            <p:ph type="subTitle" idx="1" hasCustomPrompt="1"/>
          </p:nvPr>
        </p:nvSpPr>
        <p:spPr>
          <a:xfrm>
            <a:off x="772338" y="2406651"/>
            <a:ext cx="7599324" cy="901700"/>
          </a:xfrm>
          <a:noFill/>
        </p:spPr>
        <p:txBody>
          <a:bodyPr/>
          <a:lstStyle>
            <a:lvl1pPr marL="0" indent="0" algn="ctr">
              <a:buFontTx/>
              <a:buNone/>
              <a:defRPr sz="2000" b="0">
                <a:solidFill>
                  <a:schemeClr val="accent1"/>
                </a:solidFill>
              </a:defRPr>
            </a:lvl1pPr>
          </a:lstStyle>
          <a:p>
            <a:r>
              <a:rPr lang="en-US" dirty="0"/>
              <a:t>Click to edit subtitle</a:t>
            </a:r>
          </a:p>
        </p:txBody>
      </p:sp>
      <p:sp>
        <p:nvSpPr>
          <p:cNvPr id="9" name="Rectangle 3">
            <a:extLst>
              <a:ext uri="{FF2B5EF4-FFF2-40B4-BE49-F238E27FC236}">
                <a16:creationId xmlns:a16="http://schemas.microsoft.com/office/drawing/2014/main" id="{FFF9CC44-1C7F-715D-1F4F-C81477D2ADD6}"/>
              </a:ext>
            </a:extLst>
          </p:cNvPr>
          <p:cNvSpPr>
            <a:spLocks noGrp="1" noChangeArrowheads="1"/>
          </p:cNvSpPr>
          <p:nvPr>
            <p:ph type="ctrTitle" hasCustomPrompt="1"/>
          </p:nvPr>
        </p:nvSpPr>
        <p:spPr>
          <a:xfrm>
            <a:off x="772338" y="1130301"/>
            <a:ext cx="7599324" cy="1206499"/>
          </a:xfrm>
          <a:noFill/>
        </p:spPr>
        <p:txBody>
          <a:bodyPr anchor="b" anchorCtr="0"/>
          <a:lstStyle>
            <a:lvl1pPr algn="ctr">
              <a:defRPr sz="4000">
                <a:solidFill>
                  <a:schemeClr val="accent1"/>
                </a:solidFill>
                <a:latin typeface="Calibri" panose="020F0502020204030204" pitchFamily="34" charset="0"/>
                <a:cs typeface="Calibri" panose="020F0502020204030204" pitchFamily="34" charset="0"/>
              </a:defRPr>
            </a:lvl1pPr>
          </a:lstStyle>
          <a:p>
            <a:r>
              <a:rPr lang="en-US" dirty="0"/>
              <a:t>Click to Edit Title</a:t>
            </a:r>
          </a:p>
        </p:txBody>
      </p:sp>
      <p:pic>
        <p:nvPicPr>
          <p:cNvPr id="2" name="Picture 1" descr="Icon&#10;&#10;Description automatically generated">
            <a:extLst>
              <a:ext uri="{FF2B5EF4-FFF2-40B4-BE49-F238E27FC236}">
                <a16:creationId xmlns:a16="http://schemas.microsoft.com/office/drawing/2014/main" id="{78C13A64-6E5D-1463-B734-C28D5D98DE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2250" y="4315007"/>
            <a:ext cx="604850" cy="603403"/>
          </a:xfrm>
          <a:prstGeom prst="rect">
            <a:avLst/>
          </a:prstGeom>
        </p:spPr>
      </p:pic>
      <p:sp>
        <p:nvSpPr>
          <p:cNvPr id="4" name="Text Placeholder 15">
            <a:extLst>
              <a:ext uri="{FF2B5EF4-FFF2-40B4-BE49-F238E27FC236}">
                <a16:creationId xmlns:a16="http://schemas.microsoft.com/office/drawing/2014/main" id="{00B62FED-BD29-17E5-9D2B-E7360ECD80A3}"/>
              </a:ext>
            </a:extLst>
          </p:cNvPr>
          <p:cNvSpPr>
            <a:spLocks noGrp="1"/>
          </p:cNvSpPr>
          <p:nvPr>
            <p:ph type="body" sz="quarter" idx="10"/>
          </p:nvPr>
        </p:nvSpPr>
        <p:spPr>
          <a:xfrm>
            <a:off x="1473201" y="4353183"/>
            <a:ext cx="5783248" cy="527050"/>
          </a:xfrm>
        </p:spPr>
        <p:txBody>
          <a:bodyPr anchor="ctr" anchorCtr="0"/>
          <a:lstStyle>
            <a:lvl1pPr marL="0" indent="0">
              <a:buNone/>
              <a:defRPr sz="1400" b="0">
                <a:solidFill>
                  <a:schemeClr val="accent1"/>
                </a:solidFill>
              </a:defRPr>
            </a:lvl1pPr>
          </a:lstStyle>
          <a:p>
            <a:pPr lvl="0"/>
            <a:r>
              <a:rPr lang="en-US"/>
              <a:t>Click to edit Master text styles</a:t>
            </a:r>
          </a:p>
        </p:txBody>
      </p:sp>
      <p:sp>
        <p:nvSpPr>
          <p:cNvPr id="5" name="Slide Number Placeholder 5">
            <a:extLst>
              <a:ext uri="{FF2B5EF4-FFF2-40B4-BE49-F238E27FC236}">
                <a16:creationId xmlns:a16="http://schemas.microsoft.com/office/drawing/2014/main" id="{892F79A0-AA50-C346-5713-DE253A069675}"/>
              </a:ext>
            </a:extLst>
          </p:cNvPr>
          <p:cNvSpPr txBox="1">
            <a:spLocks/>
          </p:cNvSpPr>
          <p:nvPr userDrawn="1"/>
        </p:nvSpPr>
        <p:spPr>
          <a:xfrm>
            <a:off x="8572280" y="4445258"/>
            <a:ext cx="395782" cy="342900"/>
          </a:xfrm>
          <a:prstGeom prst="rect">
            <a:avLst/>
          </a:prstGeom>
        </p:spPr>
        <p:txBody>
          <a:bodyPr anchor="ctr" anchorCtr="0"/>
          <a:lstStyle>
            <a:defPPr>
              <a:defRPr lang="en-US"/>
            </a:defPPr>
            <a:lvl1pPr marL="0" algn="r" defTabSz="914400" rtl="0" eaLnBrk="1" latinLnBrk="0" hangingPunct="1">
              <a:defRPr sz="800" b="1"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B3F6F-6A30-410C-8DAB-3E7769D71CBC}" type="slidenum">
              <a:rPr lang="en-US" b="0" smtClean="0"/>
              <a:pPr/>
              <a:t>‹#›</a:t>
            </a:fld>
            <a:endParaRPr lang="en-US" b="0" dirty="0"/>
          </a:p>
        </p:txBody>
      </p:sp>
      <p:pic>
        <p:nvPicPr>
          <p:cNvPr id="10" name="Picture 9" descr="Icon&#10;&#10;Description automatically generated">
            <a:extLst>
              <a:ext uri="{FF2B5EF4-FFF2-40B4-BE49-F238E27FC236}">
                <a16:creationId xmlns:a16="http://schemas.microsoft.com/office/drawing/2014/main" id="{9DCC0B8B-EBA0-D45D-F4C2-BB44C49692F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20547" y="4490242"/>
            <a:ext cx="628523" cy="252933"/>
          </a:xfrm>
          <a:prstGeom prst="rect">
            <a:avLst/>
          </a:prstGeom>
        </p:spPr>
      </p:pic>
      <p:sp>
        <p:nvSpPr>
          <p:cNvPr id="11" name="Rectangle 10">
            <a:extLst>
              <a:ext uri="{FF2B5EF4-FFF2-40B4-BE49-F238E27FC236}">
                <a16:creationId xmlns:a16="http://schemas.microsoft.com/office/drawing/2014/main" id="{685EC871-B307-0E73-DB55-D9C3F6321686}"/>
              </a:ext>
            </a:extLst>
          </p:cNvPr>
          <p:cNvSpPr/>
          <p:nvPr userDrawn="1"/>
        </p:nvSpPr>
        <p:spPr>
          <a:xfrm>
            <a:off x="7839332" y="4914789"/>
            <a:ext cx="1299352" cy="200055"/>
          </a:xfrm>
          <a:prstGeom prst="rect">
            <a:avLst/>
          </a:prstGeom>
        </p:spPr>
        <p:txBody>
          <a:bodyPr wrap="square"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b="0" i="0" dirty="0">
                <a:solidFill>
                  <a:schemeClr val="accent1"/>
                </a:solidFill>
                <a:latin typeface="Calibri" panose="020F0502020204030204" pitchFamily="34" charset="0"/>
                <a:cs typeface="Calibri" panose="020F0502020204030204" pitchFamily="34" charset="0"/>
              </a:rPr>
              <a:t>©2025 CliftonLarsonAllen LLP </a:t>
            </a:r>
          </a:p>
        </p:txBody>
      </p:sp>
    </p:spTree>
    <p:extLst>
      <p:ext uri="{BB962C8B-B14F-4D97-AF65-F5344CB8AC3E}">
        <p14:creationId xmlns:p14="http://schemas.microsoft.com/office/powerpoint/2010/main" val="3220987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7200" y="842772"/>
            <a:ext cx="4038600" cy="3741974"/>
          </a:xfrm>
        </p:spPr>
        <p:txBody>
          <a:bodyPr/>
          <a:lstStyle>
            <a:lvl1pPr>
              <a:defRPr sz="2400">
                <a:latin typeface="Calibri" panose="020F0502020204030204" pitchFamily="34" charset="0"/>
                <a:cs typeface="Calibri" panose="020F0502020204030204" pitchFamily="34" charset="0"/>
              </a:defRPr>
            </a:lvl1pPr>
            <a:lvl2pPr>
              <a:defRPr sz="2000">
                <a:latin typeface="Calibri" panose="020F0502020204030204" pitchFamily="34" charset="0"/>
                <a:cs typeface="Calibri" panose="020F0502020204030204" pitchFamily="34" charset="0"/>
              </a:defRPr>
            </a:lvl2pPr>
            <a:lvl3pPr>
              <a:defRPr sz="1800">
                <a:latin typeface="Calibri" panose="020F0502020204030204" pitchFamily="34" charset="0"/>
                <a:cs typeface="Calibri" panose="020F0502020204030204" pitchFamily="34" charset="0"/>
              </a:defRPr>
            </a:lvl3pPr>
            <a:lvl4pPr>
              <a:defRPr sz="1600">
                <a:latin typeface="Calibri" panose="020F0502020204030204" pitchFamily="34" charset="0"/>
                <a:cs typeface="Calibri" panose="020F0502020204030204" pitchFamily="34" charset="0"/>
              </a:defRPr>
            </a:lvl4pPr>
            <a:lvl5pPr>
              <a:defRPr sz="1600">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48200" y="838200"/>
            <a:ext cx="4038600" cy="3741974"/>
          </a:xfrm>
        </p:spPr>
        <p:txBody>
          <a:bodyPr/>
          <a:lstStyle>
            <a:lvl1pPr>
              <a:defRPr sz="2400">
                <a:latin typeface="Calibri" panose="020F0502020204030204" pitchFamily="34" charset="0"/>
                <a:cs typeface="Calibri" panose="020F0502020204030204" pitchFamily="34" charset="0"/>
              </a:defRPr>
            </a:lvl1pPr>
            <a:lvl2pPr>
              <a:defRPr sz="2000">
                <a:latin typeface="Calibri" panose="020F0502020204030204" pitchFamily="34" charset="0"/>
                <a:cs typeface="Calibri" panose="020F0502020204030204" pitchFamily="34" charset="0"/>
              </a:defRPr>
            </a:lvl2pPr>
            <a:lvl3pPr>
              <a:defRPr sz="1800">
                <a:latin typeface="Calibri" panose="020F0502020204030204" pitchFamily="34" charset="0"/>
                <a:cs typeface="Calibri" panose="020F0502020204030204" pitchFamily="34" charset="0"/>
              </a:defRPr>
            </a:lvl3pPr>
            <a:lvl4pPr>
              <a:defRPr sz="1600">
                <a:latin typeface="Calibri" panose="020F0502020204030204" pitchFamily="34" charset="0"/>
                <a:cs typeface="Calibri" panose="020F0502020204030204" pitchFamily="34" charset="0"/>
              </a:defRPr>
            </a:lvl4pPr>
            <a:lvl5pPr>
              <a:defRPr sz="1600">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0"/>
          </p:nvPr>
        </p:nvSpPr>
        <p:spPr/>
        <p:txBody>
          <a:bodyPr/>
          <a:lstStyle>
            <a:lvl1pPr>
              <a:defRPr/>
            </a:lvl1pPr>
          </a:lstStyle>
          <a:p>
            <a:endParaRPr lang="en-US" dirty="0"/>
          </a:p>
        </p:txBody>
      </p:sp>
      <p:sp>
        <p:nvSpPr>
          <p:cNvPr id="10" name="Title 1"/>
          <p:cNvSpPr>
            <a:spLocks noGrp="1"/>
          </p:cNvSpPr>
          <p:nvPr>
            <p:ph type="title" hasCustomPrompt="1"/>
          </p:nvPr>
        </p:nvSpPr>
        <p:spPr>
          <a:xfrm>
            <a:off x="457200" y="73152"/>
            <a:ext cx="8229600" cy="685800"/>
          </a:xfrm>
          <a:noFill/>
        </p:spPr>
        <p:txBody>
          <a:bodyPr/>
          <a:lstStyle>
            <a:lvl1pPr>
              <a:defRPr sz="3200"/>
            </a:lvl1pPr>
          </a:lstStyle>
          <a:p>
            <a:r>
              <a:rPr lang="en-US" dirty="0"/>
              <a:t>Click to Edit Title</a:t>
            </a:r>
          </a:p>
        </p:txBody>
      </p:sp>
      <p:sp>
        <p:nvSpPr>
          <p:cNvPr id="6" name="Slide Number Placeholder 5">
            <a:extLst>
              <a:ext uri="{FF2B5EF4-FFF2-40B4-BE49-F238E27FC236}">
                <a16:creationId xmlns:a16="http://schemas.microsoft.com/office/drawing/2014/main" id="{A785448F-79A1-C1A9-67E2-FBC304449C1D}"/>
              </a:ext>
            </a:extLst>
          </p:cNvPr>
          <p:cNvSpPr>
            <a:spLocks noGrp="1"/>
          </p:cNvSpPr>
          <p:nvPr>
            <p:ph type="sldNum" sz="quarter" idx="4"/>
          </p:nvPr>
        </p:nvSpPr>
        <p:spPr>
          <a:xfrm>
            <a:off x="8572280" y="4670591"/>
            <a:ext cx="395782" cy="342900"/>
          </a:xfrm>
          <a:prstGeom prst="rect">
            <a:avLst/>
          </a:prstGeom>
        </p:spPr>
        <p:txBody>
          <a:bodyPr anchor="ctr" anchorCtr="0"/>
          <a:lstStyle>
            <a:lvl1pPr algn="r">
              <a:defRPr sz="800" b="0">
                <a:solidFill>
                  <a:schemeClr val="accent1"/>
                </a:solidFill>
              </a:defRPr>
            </a:lvl1pPr>
          </a:lstStyle>
          <a:p>
            <a:fld id="{6DAB3F6F-6A30-410C-8DAB-3E7769D71CBC}"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1" y="795337"/>
            <a:ext cx="4040188" cy="479822"/>
          </a:xfrm>
        </p:spPr>
        <p:txBody>
          <a:bodyPr anchor="b"/>
          <a:lstStyle>
            <a:lvl1pPr marL="0" indent="0">
              <a:buNone/>
              <a:defRPr sz="2000" b="0" i="1">
                <a:solidFill>
                  <a:schemeClr val="accent2">
                    <a:lumMod val="50000"/>
                  </a:schemeClr>
                </a:solidFill>
                <a:latin typeface="Georgia" panose="02040502050405020303" pitchFamily="18" charset="0"/>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hasCustomPrompt="1"/>
          </p:nvPr>
        </p:nvSpPr>
        <p:spPr>
          <a:xfrm>
            <a:off x="457201" y="1294208"/>
            <a:ext cx="4040188" cy="3201591"/>
          </a:xfrm>
        </p:spPr>
        <p:txBody>
          <a:bodyPr/>
          <a:lstStyle>
            <a:lvl1pPr>
              <a:defRPr sz="2400">
                <a:latin typeface="Calibri" panose="020F0502020204030204" pitchFamily="34" charset="0"/>
                <a:cs typeface="Calibri" panose="020F0502020204030204" pitchFamily="34" charset="0"/>
              </a:defRPr>
            </a:lvl1pPr>
            <a:lvl2pPr>
              <a:defRPr sz="2000">
                <a:latin typeface="Calibri" panose="020F0502020204030204" pitchFamily="34" charset="0"/>
                <a:cs typeface="Calibri" panose="020F0502020204030204" pitchFamily="34" charset="0"/>
              </a:defRPr>
            </a:lvl2pPr>
            <a:lvl3pPr>
              <a:defRPr sz="1800">
                <a:latin typeface="Calibri" panose="020F0502020204030204" pitchFamily="34" charset="0"/>
                <a:cs typeface="Calibri" panose="020F0502020204030204" pitchFamily="34" charset="0"/>
              </a:defRPr>
            </a:lvl3pPr>
            <a:lvl4pPr>
              <a:defRPr sz="1600">
                <a:latin typeface="Calibri" panose="020F0502020204030204" pitchFamily="34" charset="0"/>
                <a:cs typeface="Calibri" panose="020F0502020204030204" pitchFamily="34" charset="0"/>
              </a:defRPr>
            </a:lvl4pPr>
            <a:lvl5pPr>
              <a:defRPr sz="1600">
                <a:latin typeface="Calibri" panose="020F0502020204030204" pitchFamily="34" charset="0"/>
                <a:cs typeface="Calibri" panose="020F0502020204030204" pitchFamily="34" charset="0"/>
              </a:defRPr>
            </a:lvl5pPr>
            <a:lvl6pPr>
              <a:defRPr sz="1600"/>
            </a:lvl6pPr>
            <a:lvl7pPr>
              <a:defRPr sz="1600"/>
            </a:lvl7pPr>
            <a:lvl8pPr>
              <a:defRPr sz="1600"/>
            </a:lvl8pPr>
            <a:lvl9pPr>
              <a:defRPr sz="1600"/>
            </a:lvl9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7" y="795337"/>
            <a:ext cx="4041775" cy="479822"/>
          </a:xfrm>
        </p:spPr>
        <p:txBody>
          <a:bodyPr anchor="b"/>
          <a:lstStyle>
            <a:lvl1pPr marL="0" indent="0">
              <a:buNone/>
              <a:defRPr sz="2000" b="0" i="1">
                <a:solidFill>
                  <a:schemeClr val="accent2">
                    <a:lumMod val="50000"/>
                  </a:schemeClr>
                </a:solidFill>
                <a:latin typeface="Georgia" panose="02040502050405020303" pitchFamily="18" charset="0"/>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hasCustomPrompt="1"/>
          </p:nvPr>
        </p:nvSpPr>
        <p:spPr>
          <a:xfrm>
            <a:off x="4645027" y="1294208"/>
            <a:ext cx="4041775" cy="3201591"/>
          </a:xfrm>
        </p:spPr>
        <p:txBody>
          <a:bodyPr/>
          <a:lstStyle>
            <a:lvl1pPr>
              <a:defRPr sz="2400">
                <a:latin typeface="Calibri" panose="020F0502020204030204" pitchFamily="34" charset="0"/>
                <a:cs typeface="Calibri" panose="020F0502020204030204" pitchFamily="34" charset="0"/>
              </a:defRPr>
            </a:lvl1pPr>
            <a:lvl2pPr>
              <a:defRPr sz="2000">
                <a:latin typeface="Calibri" panose="020F0502020204030204" pitchFamily="34" charset="0"/>
                <a:cs typeface="Calibri" panose="020F0502020204030204" pitchFamily="34" charset="0"/>
              </a:defRPr>
            </a:lvl2pPr>
            <a:lvl3pPr>
              <a:defRPr sz="1800">
                <a:latin typeface="Calibri" panose="020F0502020204030204" pitchFamily="34" charset="0"/>
                <a:cs typeface="Calibri" panose="020F0502020204030204" pitchFamily="34" charset="0"/>
              </a:defRPr>
            </a:lvl3pPr>
            <a:lvl4pPr>
              <a:defRPr sz="1600">
                <a:latin typeface="Calibri" panose="020F0502020204030204" pitchFamily="34" charset="0"/>
                <a:cs typeface="Calibri" panose="020F0502020204030204" pitchFamily="34" charset="0"/>
              </a:defRPr>
            </a:lvl4pPr>
            <a:lvl5pPr>
              <a:defRPr sz="1600">
                <a:latin typeface="Calibri" panose="020F0502020204030204" pitchFamily="34" charset="0"/>
                <a:cs typeface="Calibri" panose="020F0502020204030204" pitchFamily="34" charset="0"/>
              </a:defRPr>
            </a:lvl5pPr>
            <a:lvl6pPr>
              <a:defRPr sz="1600"/>
            </a:lvl6pPr>
            <a:lvl7pPr>
              <a:defRPr sz="1600"/>
            </a:lvl7pPr>
            <a:lvl8pPr>
              <a:defRPr sz="1600"/>
            </a:lvl8pPr>
            <a:lvl9pPr>
              <a:defRPr sz="1600"/>
            </a:lvl9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p:cNvSpPr>
            <a:spLocks noGrp="1"/>
          </p:cNvSpPr>
          <p:nvPr>
            <p:ph type="ftr" sz="quarter" idx="10"/>
          </p:nvPr>
        </p:nvSpPr>
        <p:spPr/>
        <p:txBody>
          <a:bodyPr/>
          <a:lstStyle>
            <a:lvl1pPr>
              <a:defRPr/>
            </a:lvl1pPr>
          </a:lstStyle>
          <a:p>
            <a:endParaRPr lang="en-US" dirty="0"/>
          </a:p>
        </p:txBody>
      </p:sp>
      <p:sp>
        <p:nvSpPr>
          <p:cNvPr id="12" name="Title 1"/>
          <p:cNvSpPr>
            <a:spLocks noGrp="1"/>
          </p:cNvSpPr>
          <p:nvPr>
            <p:ph type="title" hasCustomPrompt="1"/>
          </p:nvPr>
        </p:nvSpPr>
        <p:spPr>
          <a:xfrm>
            <a:off x="457200" y="73152"/>
            <a:ext cx="8229600" cy="685800"/>
          </a:xfrm>
          <a:noFill/>
        </p:spPr>
        <p:txBody>
          <a:bodyPr/>
          <a:lstStyle>
            <a:lvl1pPr>
              <a:defRPr sz="3200"/>
            </a:lvl1pPr>
          </a:lstStyle>
          <a:p>
            <a:r>
              <a:rPr lang="en-US" dirty="0"/>
              <a:t>Click to Edit Title</a:t>
            </a:r>
          </a:p>
        </p:txBody>
      </p:sp>
      <p:sp>
        <p:nvSpPr>
          <p:cNvPr id="8" name="Slide Number Placeholder 5">
            <a:extLst>
              <a:ext uri="{FF2B5EF4-FFF2-40B4-BE49-F238E27FC236}">
                <a16:creationId xmlns:a16="http://schemas.microsoft.com/office/drawing/2014/main" id="{166ED9E7-A111-CB56-8A61-2CC9CB1F80A3}"/>
              </a:ext>
            </a:extLst>
          </p:cNvPr>
          <p:cNvSpPr>
            <a:spLocks noGrp="1"/>
          </p:cNvSpPr>
          <p:nvPr>
            <p:ph type="sldNum" sz="quarter" idx="11"/>
          </p:nvPr>
        </p:nvSpPr>
        <p:spPr>
          <a:xfrm>
            <a:off x="8572280" y="4670591"/>
            <a:ext cx="395782" cy="342900"/>
          </a:xfrm>
          <a:prstGeom prst="rect">
            <a:avLst/>
          </a:prstGeom>
        </p:spPr>
        <p:txBody>
          <a:bodyPr anchor="ctr" anchorCtr="0"/>
          <a:lstStyle>
            <a:lvl1pPr algn="r">
              <a:defRPr sz="800" b="0">
                <a:solidFill>
                  <a:schemeClr val="accent1"/>
                </a:solidFill>
              </a:defRPr>
            </a:lvl1pPr>
          </a:lstStyle>
          <a:p>
            <a:fld id="{6DAB3F6F-6A30-410C-8DAB-3E7769D71CBC}"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lvl1pPr>
          </a:lstStyle>
          <a:p>
            <a:endParaRPr lang="en-US" dirty="0"/>
          </a:p>
        </p:txBody>
      </p:sp>
      <p:sp>
        <p:nvSpPr>
          <p:cNvPr id="8" name="Title 1"/>
          <p:cNvSpPr>
            <a:spLocks noGrp="1"/>
          </p:cNvSpPr>
          <p:nvPr>
            <p:ph type="title" hasCustomPrompt="1"/>
          </p:nvPr>
        </p:nvSpPr>
        <p:spPr>
          <a:xfrm>
            <a:off x="457200" y="73152"/>
            <a:ext cx="8229600" cy="685800"/>
          </a:xfrm>
          <a:noFill/>
        </p:spPr>
        <p:txBody>
          <a:bodyPr/>
          <a:lstStyle>
            <a:lvl1pPr>
              <a:defRPr sz="3200"/>
            </a:lvl1pPr>
          </a:lstStyle>
          <a:p>
            <a:r>
              <a:rPr lang="en-US" dirty="0"/>
              <a:t>Click to Edit Title</a:t>
            </a:r>
          </a:p>
        </p:txBody>
      </p:sp>
      <p:sp>
        <p:nvSpPr>
          <p:cNvPr id="4" name="Slide Number Placeholder 5">
            <a:extLst>
              <a:ext uri="{FF2B5EF4-FFF2-40B4-BE49-F238E27FC236}">
                <a16:creationId xmlns:a16="http://schemas.microsoft.com/office/drawing/2014/main" id="{9EE09486-7CA4-60D6-B2F4-59EF8FF9A10F}"/>
              </a:ext>
            </a:extLst>
          </p:cNvPr>
          <p:cNvSpPr>
            <a:spLocks noGrp="1"/>
          </p:cNvSpPr>
          <p:nvPr>
            <p:ph type="sldNum" sz="quarter" idx="4"/>
          </p:nvPr>
        </p:nvSpPr>
        <p:spPr>
          <a:xfrm>
            <a:off x="8572280" y="4670591"/>
            <a:ext cx="395782" cy="342900"/>
          </a:xfrm>
          <a:prstGeom prst="rect">
            <a:avLst/>
          </a:prstGeom>
        </p:spPr>
        <p:txBody>
          <a:bodyPr anchor="ctr" anchorCtr="0"/>
          <a:lstStyle>
            <a:lvl1pPr algn="r">
              <a:defRPr sz="800" b="0">
                <a:solidFill>
                  <a:schemeClr val="accent1"/>
                </a:solidFill>
              </a:defRPr>
            </a:lvl1pPr>
          </a:lstStyle>
          <a:p>
            <a:fld id="{6DAB3F6F-6A30-410C-8DAB-3E7769D71CBC}"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dirty="0"/>
          </a:p>
        </p:txBody>
      </p:sp>
      <p:sp>
        <p:nvSpPr>
          <p:cNvPr id="4" name="Slide Number Placeholder 5">
            <a:extLst>
              <a:ext uri="{FF2B5EF4-FFF2-40B4-BE49-F238E27FC236}">
                <a16:creationId xmlns:a16="http://schemas.microsoft.com/office/drawing/2014/main" id="{8A5D5A8B-70ED-DE23-4B87-C1C76EF77744}"/>
              </a:ext>
            </a:extLst>
          </p:cNvPr>
          <p:cNvSpPr>
            <a:spLocks noGrp="1"/>
          </p:cNvSpPr>
          <p:nvPr>
            <p:ph type="sldNum" sz="quarter" idx="4"/>
          </p:nvPr>
        </p:nvSpPr>
        <p:spPr>
          <a:xfrm>
            <a:off x="8572280" y="4670591"/>
            <a:ext cx="395782" cy="342900"/>
          </a:xfrm>
          <a:prstGeom prst="rect">
            <a:avLst/>
          </a:prstGeom>
        </p:spPr>
        <p:txBody>
          <a:bodyPr anchor="ctr" anchorCtr="0"/>
          <a:lstStyle>
            <a:lvl1pPr algn="r">
              <a:defRPr sz="800" b="0">
                <a:solidFill>
                  <a:schemeClr val="accent1"/>
                </a:solidFill>
              </a:defRPr>
            </a:lvl1pPr>
          </a:lstStyle>
          <a:p>
            <a:fld id="{6DAB3F6F-6A30-410C-8DAB-3E7769D71CBC}" type="slidenum">
              <a:rPr lang="en-US" smtClean="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2" y="848701"/>
            <a:ext cx="3200399" cy="469900"/>
          </a:xfrm>
        </p:spPr>
        <p:txBody>
          <a:bodyPr anchor="ctr" anchorCtr="0"/>
          <a:lstStyle>
            <a:lvl1pPr algn="l">
              <a:defRPr sz="2400" b="0"/>
            </a:lvl1pPr>
          </a:lstStyle>
          <a:p>
            <a:r>
              <a:rPr lang="en-US" dirty="0"/>
              <a:t>Click to Edit Title</a:t>
            </a:r>
          </a:p>
        </p:txBody>
      </p:sp>
      <p:sp>
        <p:nvSpPr>
          <p:cNvPr id="3" name="Content Placeholder 2"/>
          <p:cNvSpPr>
            <a:spLocks noGrp="1"/>
          </p:cNvSpPr>
          <p:nvPr>
            <p:ph idx="1" hasCustomPrompt="1"/>
          </p:nvPr>
        </p:nvSpPr>
        <p:spPr>
          <a:xfrm>
            <a:off x="4114802" y="573781"/>
            <a:ext cx="4352924" cy="3684869"/>
          </a:xfrm>
          <a:solidFill>
            <a:schemeClr val="bg1"/>
          </a:solidFill>
          <a:ln>
            <a:noFill/>
          </a:ln>
        </p:spPr>
        <p:txBody>
          <a:bodyPr anchor="ctr" anchorCtr="0"/>
          <a:lstStyle>
            <a:lvl1pPr marL="0" indent="0">
              <a:buNone/>
              <a:defRPr sz="2400">
                <a:solidFill>
                  <a:schemeClr val="tx2"/>
                </a:solidFill>
              </a:defRPr>
            </a:lvl1pPr>
            <a:lvl2pPr marL="457200" indent="0">
              <a:buNone/>
              <a:defRPr sz="2000">
                <a:solidFill>
                  <a:schemeClr val="tx2"/>
                </a:solidFill>
              </a:defRPr>
            </a:lvl2pPr>
            <a:lvl3pPr marL="914400" indent="0">
              <a:buNone/>
              <a:defRPr sz="1800">
                <a:solidFill>
                  <a:schemeClr val="tx2"/>
                </a:solidFill>
              </a:defRPr>
            </a:lvl3pPr>
            <a:lvl4pPr marL="1371600" indent="0">
              <a:buNone/>
              <a:defRPr sz="1600">
                <a:solidFill>
                  <a:schemeClr val="tx2"/>
                </a:solidFill>
              </a:defRPr>
            </a:lvl4pPr>
            <a:lvl5pPr marL="1828800" indent="0">
              <a:buNone/>
              <a:defRPr sz="1600">
                <a:solidFill>
                  <a:schemeClr val="tx2"/>
                </a:solidFill>
              </a:defRPr>
            </a:lvl5pPr>
            <a:lvl6pPr>
              <a:defRPr sz="2000"/>
            </a:lvl6pPr>
            <a:lvl7pPr>
              <a:defRPr sz="2000"/>
            </a:lvl7pPr>
            <a:lvl8pPr>
              <a:defRPr sz="2000"/>
            </a:lvl8pPr>
            <a:lvl9pPr>
              <a:defRPr sz="2000"/>
            </a:lvl9pPr>
          </a:lstStyle>
          <a:p>
            <a:pPr lvl="0"/>
            <a:r>
              <a:rPr lang="en-US" dirty="0"/>
              <a:t>Click to add content</a:t>
            </a:r>
          </a:p>
        </p:txBody>
      </p:sp>
      <p:sp>
        <p:nvSpPr>
          <p:cNvPr id="4" name="Text Placeholder 3"/>
          <p:cNvSpPr>
            <a:spLocks noGrp="1"/>
          </p:cNvSpPr>
          <p:nvPr>
            <p:ph type="body" sz="half" idx="2" hasCustomPrompt="1"/>
          </p:nvPr>
        </p:nvSpPr>
        <p:spPr>
          <a:xfrm>
            <a:off x="457202" y="1385277"/>
            <a:ext cx="3200399" cy="2873373"/>
          </a:xfrm>
        </p:spPr>
        <p:txBody>
          <a:bodyPr/>
          <a:lstStyle>
            <a:lvl1pPr marL="342900" indent="-342900">
              <a:buFont typeface="Arial" panose="020B0604020202020204" pitchFamily="34" charset="0"/>
              <a:buChar char="•"/>
              <a:defRPr sz="2000"/>
            </a:lvl1pPr>
            <a:lvl2pPr marL="628650" indent="-171450">
              <a:buFont typeface="Arial" panose="020B0604020202020204" pitchFamily="34" charset="0"/>
              <a:buChar char="•"/>
              <a:defRPr sz="1600"/>
            </a:lvl2pPr>
            <a:lvl3pPr marL="1085850" indent="-171450">
              <a:buFont typeface="Arial" panose="020B0604020202020204" pitchFamily="34" charset="0"/>
              <a:buChar char="•"/>
              <a:defRPr sz="1100"/>
            </a:lvl3pPr>
            <a:lvl4pPr marL="1543050" indent="-171450">
              <a:buFont typeface="Arial" panose="020B0604020202020204" pitchFamily="34" charset="0"/>
              <a:buChar char="•"/>
              <a:defRPr sz="1050"/>
            </a:lvl4pPr>
            <a:lvl5pPr marL="2000250" indent="-171450">
              <a:buFont typeface="Arial" panose="020B0604020202020204" pitchFamily="34" charset="0"/>
              <a:buChar char="•"/>
              <a:defRPr sz="105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0"/>
          </p:nvPr>
        </p:nvSpPr>
        <p:spPr>
          <a:xfrm>
            <a:off x="457199" y="4363541"/>
            <a:ext cx="2895600" cy="171450"/>
          </a:xfrm>
        </p:spPr>
        <p:txBody>
          <a:bodyPr/>
          <a:lstStyle>
            <a:lvl1pPr>
              <a:defRPr/>
            </a:lvl1pPr>
          </a:lstStyle>
          <a:p>
            <a:endParaRPr lang="en-US" dirty="0"/>
          </a:p>
        </p:txBody>
      </p:sp>
      <p:sp>
        <p:nvSpPr>
          <p:cNvPr id="7" name="Text Placeholder 4">
            <a:extLst>
              <a:ext uri="{FF2B5EF4-FFF2-40B4-BE49-F238E27FC236}">
                <a16:creationId xmlns:a16="http://schemas.microsoft.com/office/drawing/2014/main" id="{024266C0-9442-4818-AACA-0440A92CB4B4}"/>
              </a:ext>
            </a:extLst>
          </p:cNvPr>
          <p:cNvSpPr>
            <a:spLocks noGrp="1"/>
          </p:cNvSpPr>
          <p:nvPr>
            <p:ph type="body" sz="quarter" idx="11" hasCustomPrompt="1"/>
          </p:nvPr>
        </p:nvSpPr>
        <p:spPr>
          <a:xfrm>
            <a:off x="457199" y="526157"/>
            <a:ext cx="3200400" cy="255868"/>
          </a:xfrm>
        </p:spPr>
        <p:txBody>
          <a:bodyPr anchor="b" anchorCtr="0"/>
          <a:lstStyle>
            <a:lvl1pPr marL="0" indent="0">
              <a:buNone/>
              <a:defRPr sz="1100" u="none" baseline="0">
                <a:solidFill>
                  <a:schemeClr val="accent2">
                    <a:lumMod val="50000"/>
                  </a:schemeClr>
                </a:solidFill>
                <a:uFill>
                  <a:solidFill>
                    <a:schemeClr val="accent4"/>
                  </a:solidFill>
                </a:uFill>
              </a:defRPr>
            </a:lvl1pPr>
            <a:lvl2pPr marL="609569" indent="0">
              <a:buNone/>
              <a:defRPr/>
            </a:lvl2pPr>
            <a:lvl3pPr marL="1219139" indent="0">
              <a:buNone/>
              <a:defRPr/>
            </a:lvl3pPr>
            <a:lvl4pPr marL="1828709" indent="0">
              <a:buNone/>
              <a:defRPr/>
            </a:lvl4pPr>
            <a:lvl5pPr marL="2438279" indent="0">
              <a:buNone/>
              <a:defRPr/>
            </a:lvl5pPr>
          </a:lstStyle>
          <a:p>
            <a:pPr lvl="0"/>
            <a:r>
              <a:rPr lang="en-US" dirty="0"/>
              <a:t>CLICK TO EDIT TEXT</a:t>
            </a:r>
          </a:p>
        </p:txBody>
      </p:sp>
      <p:sp>
        <p:nvSpPr>
          <p:cNvPr id="8" name="Slide Number Placeholder 5">
            <a:extLst>
              <a:ext uri="{FF2B5EF4-FFF2-40B4-BE49-F238E27FC236}">
                <a16:creationId xmlns:a16="http://schemas.microsoft.com/office/drawing/2014/main" id="{9A944E0B-FA0A-467B-01E4-A399399DDA3D}"/>
              </a:ext>
            </a:extLst>
          </p:cNvPr>
          <p:cNvSpPr>
            <a:spLocks noGrp="1"/>
          </p:cNvSpPr>
          <p:nvPr>
            <p:ph type="sldNum" sz="quarter" idx="4"/>
          </p:nvPr>
        </p:nvSpPr>
        <p:spPr>
          <a:xfrm>
            <a:off x="8572280" y="4670591"/>
            <a:ext cx="395782" cy="342900"/>
          </a:xfrm>
          <a:prstGeom prst="rect">
            <a:avLst/>
          </a:prstGeom>
        </p:spPr>
        <p:txBody>
          <a:bodyPr anchor="ctr" anchorCtr="0"/>
          <a:lstStyle>
            <a:lvl1pPr algn="r">
              <a:defRPr sz="800" b="0">
                <a:solidFill>
                  <a:schemeClr val="accent1"/>
                </a:solidFill>
              </a:defRPr>
            </a:lvl1pPr>
          </a:lstStyle>
          <a:p>
            <a:fld id="{6DAB3F6F-6A30-410C-8DAB-3E7769D71CBC}" type="slidenum">
              <a:rPr lang="en-US" smtClean="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DE42890-AADC-0BC0-6CA3-ED7C048B6D01}"/>
              </a:ext>
            </a:extLst>
          </p:cNvPr>
          <p:cNvSpPr/>
          <p:nvPr userDrawn="1"/>
        </p:nvSpPr>
        <p:spPr bwMode="auto">
          <a:xfrm>
            <a:off x="0" y="4072835"/>
            <a:ext cx="9144000" cy="107066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accent1"/>
              </a:solidFill>
              <a:effectLst/>
              <a:latin typeface="Arial" charset="0"/>
              <a:ea typeface="ヒラギノ角ゴ Pro W3" pitchFamily="1" charset="-128"/>
            </a:endParaRPr>
          </a:p>
        </p:txBody>
      </p:sp>
      <p:sp>
        <p:nvSpPr>
          <p:cNvPr id="3" name="Picture Placeholder 2"/>
          <p:cNvSpPr>
            <a:spLocks noGrp="1"/>
          </p:cNvSpPr>
          <p:nvPr>
            <p:ph type="pic" idx="1"/>
          </p:nvPr>
        </p:nvSpPr>
        <p:spPr>
          <a:xfrm>
            <a:off x="0" y="0"/>
            <a:ext cx="9144000" cy="4072265"/>
          </a:xfrm>
        </p:spPr>
        <p:txBody>
          <a:bodyPr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pic>
        <p:nvPicPr>
          <p:cNvPr id="2" name="Picture 1" descr="Icon&#10;&#10;Description automatically generated">
            <a:extLst>
              <a:ext uri="{FF2B5EF4-FFF2-40B4-BE49-F238E27FC236}">
                <a16:creationId xmlns:a16="http://schemas.microsoft.com/office/drawing/2014/main" id="{C66EE458-694C-8237-BEB4-31D0B74A91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2250" y="4315007"/>
            <a:ext cx="604850" cy="603403"/>
          </a:xfrm>
          <a:prstGeom prst="rect">
            <a:avLst/>
          </a:prstGeom>
        </p:spPr>
      </p:pic>
      <p:sp>
        <p:nvSpPr>
          <p:cNvPr id="5" name="Text Placeholder 15">
            <a:extLst>
              <a:ext uri="{FF2B5EF4-FFF2-40B4-BE49-F238E27FC236}">
                <a16:creationId xmlns:a16="http://schemas.microsoft.com/office/drawing/2014/main" id="{1633C46E-35AE-BB8A-3881-B8EF679014C0}"/>
              </a:ext>
            </a:extLst>
          </p:cNvPr>
          <p:cNvSpPr>
            <a:spLocks noGrp="1"/>
          </p:cNvSpPr>
          <p:nvPr>
            <p:ph type="body" sz="quarter" idx="10"/>
          </p:nvPr>
        </p:nvSpPr>
        <p:spPr>
          <a:xfrm>
            <a:off x="1473201" y="4353183"/>
            <a:ext cx="5783248" cy="527050"/>
          </a:xfrm>
        </p:spPr>
        <p:txBody>
          <a:bodyPr anchor="ctr" anchorCtr="0"/>
          <a:lstStyle>
            <a:lvl1pPr marL="0" indent="0">
              <a:buNone/>
              <a:defRPr sz="1400" b="0">
                <a:solidFill>
                  <a:schemeClr val="accent1"/>
                </a:solidFill>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0538CE7F-C3BE-5B7D-9813-50FF880E0223}"/>
              </a:ext>
            </a:extLst>
          </p:cNvPr>
          <p:cNvSpPr txBox="1">
            <a:spLocks/>
          </p:cNvSpPr>
          <p:nvPr userDrawn="1"/>
        </p:nvSpPr>
        <p:spPr>
          <a:xfrm>
            <a:off x="8572280" y="4445258"/>
            <a:ext cx="395782" cy="342900"/>
          </a:xfrm>
          <a:prstGeom prst="rect">
            <a:avLst/>
          </a:prstGeom>
        </p:spPr>
        <p:txBody>
          <a:bodyPr anchor="ctr" anchorCtr="0"/>
          <a:lstStyle>
            <a:defPPr>
              <a:defRPr lang="en-US"/>
            </a:defPPr>
            <a:lvl1pPr marL="0" algn="r" defTabSz="914400" rtl="0" eaLnBrk="1" latinLnBrk="0" hangingPunct="1">
              <a:defRPr sz="800" b="1"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B3F6F-6A30-410C-8DAB-3E7769D71CBC}" type="slidenum">
              <a:rPr lang="en-US" b="0" smtClean="0"/>
              <a:pPr/>
              <a:t>‹#›</a:t>
            </a:fld>
            <a:endParaRPr lang="en-US" b="0" dirty="0"/>
          </a:p>
        </p:txBody>
      </p:sp>
      <p:pic>
        <p:nvPicPr>
          <p:cNvPr id="7" name="Picture 6" descr="Icon&#10;&#10;Description automatically generated">
            <a:extLst>
              <a:ext uri="{FF2B5EF4-FFF2-40B4-BE49-F238E27FC236}">
                <a16:creationId xmlns:a16="http://schemas.microsoft.com/office/drawing/2014/main" id="{2B25157E-9FAB-E077-37BE-854A3DCC7A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20547" y="4490242"/>
            <a:ext cx="628523" cy="252933"/>
          </a:xfrm>
          <a:prstGeom prst="rect">
            <a:avLst/>
          </a:prstGeom>
        </p:spPr>
      </p:pic>
      <p:sp>
        <p:nvSpPr>
          <p:cNvPr id="8" name="Rectangle 7">
            <a:extLst>
              <a:ext uri="{FF2B5EF4-FFF2-40B4-BE49-F238E27FC236}">
                <a16:creationId xmlns:a16="http://schemas.microsoft.com/office/drawing/2014/main" id="{B3A052A8-5317-10FA-29A0-75EA1657CE9D}"/>
              </a:ext>
            </a:extLst>
          </p:cNvPr>
          <p:cNvSpPr/>
          <p:nvPr userDrawn="1"/>
        </p:nvSpPr>
        <p:spPr>
          <a:xfrm>
            <a:off x="7839332" y="4914789"/>
            <a:ext cx="1299352" cy="200055"/>
          </a:xfrm>
          <a:prstGeom prst="rect">
            <a:avLst/>
          </a:prstGeom>
        </p:spPr>
        <p:txBody>
          <a:bodyPr wrap="square"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b="0" i="0" dirty="0">
                <a:solidFill>
                  <a:schemeClr val="accent1"/>
                </a:solidFill>
                <a:latin typeface="Calibri" panose="020F0502020204030204" pitchFamily="34" charset="0"/>
                <a:cs typeface="Calibri" panose="020F0502020204030204" pitchFamily="34" charset="0"/>
              </a:rPr>
              <a:t>©2025 CliftonLarsonAllen LLP </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LA Promise Slide">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67557F-2FE6-AC33-761D-CA73283883D0}"/>
              </a:ext>
            </a:extLst>
          </p:cNvPr>
          <p:cNvSpPr/>
          <p:nvPr userDrawn="1"/>
        </p:nvSpPr>
        <p:spPr bwMode="auto">
          <a:xfrm>
            <a:off x="1" y="0"/>
            <a:ext cx="9144000" cy="4077070"/>
          </a:xfrm>
          <a:prstGeom prst="rect">
            <a:avLst/>
          </a:prstGeom>
          <a:solidFill>
            <a:srgbClr val="F7F7F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ヒラギノ角ゴ Pro W3" pitchFamily="1" charset="-128"/>
            </a:endParaRPr>
          </a:p>
        </p:txBody>
      </p:sp>
      <p:sp>
        <p:nvSpPr>
          <p:cNvPr id="3" name="Right Triangle 2">
            <a:extLst>
              <a:ext uri="{FF2B5EF4-FFF2-40B4-BE49-F238E27FC236}">
                <a16:creationId xmlns:a16="http://schemas.microsoft.com/office/drawing/2014/main" id="{057DEEDB-F766-E787-856C-92DBA8D1C46D}"/>
              </a:ext>
            </a:extLst>
          </p:cNvPr>
          <p:cNvSpPr/>
          <p:nvPr userDrawn="1"/>
        </p:nvSpPr>
        <p:spPr bwMode="auto">
          <a:xfrm>
            <a:off x="0" y="2771680"/>
            <a:ext cx="5478449" cy="1305390"/>
          </a:xfrm>
          <a:prstGeom prst="rtTriangle">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ヒラギノ角ゴ Pro W3" pitchFamily="1" charset="-128"/>
            </a:endParaRPr>
          </a:p>
        </p:txBody>
      </p:sp>
      <p:sp>
        <p:nvSpPr>
          <p:cNvPr id="5" name="Rectangle 3">
            <a:extLst>
              <a:ext uri="{FF2B5EF4-FFF2-40B4-BE49-F238E27FC236}">
                <a16:creationId xmlns:a16="http://schemas.microsoft.com/office/drawing/2014/main" id="{70003AE5-3F59-8926-AC61-5DADB87BEF7C}"/>
              </a:ext>
            </a:extLst>
          </p:cNvPr>
          <p:cNvSpPr>
            <a:spLocks noGrp="1" noChangeArrowheads="1"/>
          </p:cNvSpPr>
          <p:nvPr>
            <p:ph type="ctrTitle" hasCustomPrompt="1"/>
          </p:nvPr>
        </p:nvSpPr>
        <p:spPr>
          <a:xfrm>
            <a:off x="772338" y="325761"/>
            <a:ext cx="7599324" cy="663076"/>
          </a:xfrm>
          <a:noFill/>
        </p:spPr>
        <p:txBody>
          <a:bodyPr anchor="b" anchorCtr="0"/>
          <a:lstStyle>
            <a:lvl1pPr algn="ctr">
              <a:defRPr sz="4000">
                <a:solidFill>
                  <a:schemeClr val="accent1"/>
                </a:solidFill>
                <a:latin typeface="Calibri" panose="020F0502020204030204" pitchFamily="34" charset="0"/>
                <a:cs typeface="Calibri" panose="020F0502020204030204" pitchFamily="34" charset="0"/>
              </a:defRPr>
            </a:lvl1pPr>
          </a:lstStyle>
          <a:p>
            <a:r>
              <a:rPr lang="en-US" dirty="0"/>
              <a:t>Click to Edit Title</a:t>
            </a:r>
          </a:p>
        </p:txBody>
      </p:sp>
      <p:sp>
        <p:nvSpPr>
          <p:cNvPr id="18" name="Content Placeholder 17">
            <a:extLst>
              <a:ext uri="{FF2B5EF4-FFF2-40B4-BE49-F238E27FC236}">
                <a16:creationId xmlns:a16="http://schemas.microsoft.com/office/drawing/2014/main" id="{B959EB38-EAF1-93FD-C7C0-380A3299ECB5}"/>
              </a:ext>
            </a:extLst>
          </p:cNvPr>
          <p:cNvSpPr>
            <a:spLocks noGrp="1"/>
          </p:cNvSpPr>
          <p:nvPr>
            <p:ph sz="quarter" idx="11" hasCustomPrompt="1"/>
          </p:nvPr>
        </p:nvSpPr>
        <p:spPr>
          <a:xfrm>
            <a:off x="772337" y="1066430"/>
            <a:ext cx="7599323" cy="2628116"/>
          </a:xfrm>
        </p:spPr>
        <p:txBody>
          <a:bodyPr/>
          <a:lstStyle>
            <a:lvl1pPr marL="0" indent="0" algn="ctr">
              <a:buNone/>
              <a:defRPr/>
            </a:lvl1pPr>
          </a:lstStyle>
          <a:p>
            <a:pPr lvl="0"/>
            <a:r>
              <a:rPr lang="en-US" dirty="0"/>
              <a:t>Click to add content</a:t>
            </a:r>
          </a:p>
        </p:txBody>
      </p:sp>
      <p:pic>
        <p:nvPicPr>
          <p:cNvPr id="4" name="Picture 3" descr="Icon&#10;&#10;Description automatically generated">
            <a:extLst>
              <a:ext uri="{FF2B5EF4-FFF2-40B4-BE49-F238E27FC236}">
                <a16:creationId xmlns:a16="http://schemas.microsoft.com/office/drawing/2014/main" id="{425B2BF2-8AAD-F84B-A55B-25F283F58A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2250" y="4315007"/>
            <a:ext cx="604850" cy="603403"/>
          </a:xfrm>
          <a:prstGeom prst="rect">
            <a:avLst/>
          </a:prstGeom>
        </p:spPr>
      </p:pic>
      <p:sp>
        <p:nvSpPr>
          <p:cNvPr id="12" name="Text Placeholder 15">
            <a:extLst>
              <a:ext uri="{FF2B5EF4-FFF2-40B4-BE49-F238E27FC236}">
                <a16:creationId xmlns:a16="http://schemas.microsoft.com/office/drawing/2014/main" id="{7EC0DF60-086F-4FB0-64BF-1D114AC26BE0}"/>
              </a:ext>
            </a:extLst>
          </p:cNvPr>
          <p:cNvSpPr>
            <a:spLocks noGrp="1"/>
          </p:cNvSpPr>
          <p:nvPr>
            <p:ph type="body" sz="quarter" idx="10"/>
          </p:nvPr>
        </p:nvSpPr>
        <p:spPr>
          <a:xfrm>
            <a:off x="1473201" y="4353183"/>
            <a:ext cx="5783248" cy="527050"/>
          </a:xfrm>
        </p:spPr>
        <p:txBody>
          <a:bodyPr anchor="ctr" anchorCtr="0"/>
          <a:lstStyle>
            <a:lvl1pPr marL="0" indent="0">
              <a:buNone/>
              <a:defRPr sz="1400" b="0">
                <a:solidFill>
                  <a:schemeClr val="accent1"/>
                </a:solidFill>
              </a:defRPr>
            </a:lvl1pPr>
          </a:lstStyle>
          <a:p>
            <a:pPr lvl="0"/>
            <a:r>
              <a:rPr lang="en-US"/>
              <a:t>Click to edit Master text styles</a:t>
            </a:r>
          </a:p>
        </p:txBody>
      </p:sp>
      <p:sp>
        <p:nvSpPr>
          <p:cNvPr id="13" name="Slide Number Placeholder 5">
            <a:extLst>
              <a:ext uri="{FF2B5EF4-FFF2-40B4-BE49-F238E27FC236}">
                <a16:creationId xmlns:a16="http://schemas.microsoft.com/office/drawing/2014/main" id="{C9094FFC-CEA7-E696-F0DF-10C966EDB559}"/>
              </a:ext>
            </a:extLst>
          </p:cNvPr>
          <p:cNvSpPr txBox="1">
            <a:spLocks/>
          </p:cNvSpPr>
          <p:nvPr userDrawn="1"/>
        </p:nvSpPr>
        <p:spPr>
          <a:xfrm>
            <a:off x="8572280" y="4445258"/>
            <a:ext cx="395782" cy="342900"/>
          </a:xfrm>
          <a:prstGeom prst="rect">
            <a:avLst/>
          </a:prstGeom>
        </p:spPr>
        <p:txBody>
          <a:bodyPr anchor="ctr" anchorCtr="0"/>
          <a:lstStyle>
            <a:defPPr>
              <a:defRPr lang="en-US"/>
            </a:defPPr>
            <a:lvl1pPr marL="0" algn="r" defTabSz="914400" rtl="0" eaLnBrk="1" latinLnBrk="0" hangingPunct="1">
              <a:defRPr sz="800" b="1"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B3F6F-6A30-410C-8DAB-3E7769D71CBC}" type="slidenum">
              <a:rPr lang="en-US" b="0" smtClean="0"/>
              <a:pPr/>
              <a:t>‹#›</a:t>
            </a:fld>
            <a:endParaRPr lang="en-US" b="0" dirty="0"/>
          </a:p>
        </p:txBody>
      </p:sp>
      <p:pic>
        <p:nvPicPr>
          <p:cNvPr id="14" name="Picture 13" descr="Icon&#10;&#10;Description automatically generated">
            <a:extLst>
              <a:ext uri="{FF2B5EF4-FFF2-40B4-BE49-F238E27FC236}">
                <a16:creationId xmlns:a16="http://schemas.microsoft.com/office/drawing/2014/main" id="{CEBE77CA-C9BE-D0D7-BA0C-502A341E118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20547" y="4490242"/>
            <a:ext cx="628523" cy="252933"/>
          </a:xfrm>
          <a:prstGeom prst="rect">
            <a:avLst/>
          </a:prstGeom>
        </p:spPr>
      </p:pic>
      <p:sp>
        <p:nvSpPr>
          <p:cNvPr id="15" name="Rectangle 14">
            <a:extLst>
              <a:ext uri="{FF2B5EF4-FFF2-40B4-BE49-F238E27FC236}">
                <a16:creationId xmlns:a16="http://schemas.microsoft.com/office/drawing/2014/main" id="{093B3263-8B6F-82F9-C80F-DE2CD9218DB8}"/>
              </a:ext>
            </a:extLst>
          </p:cNvPr>
          <p:cNvSpPr/>
          <p:nvPr userDrawn="1"/>
        </p:nvSpPr>
        <p:spPr>
          <a:xfrm>
            <a:off x="7839332" y="4914789"/>
            <a:ext cx="1299352" cy="200055"/>
          </a:xfrm>
          <a:prstGeom prst="rect">
            <a:avLst/>
          </a:prstGeom>
        </p:spPr>
        <p:txBody>
          <a:bodyPr wrap="square"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b="0" i="0" dirty="0">
                <a:solidFill>
                  <a:schemeClr val="accent1"/>
                </a:solidFill>
                <a:latin typeface="Calibri" panose="020F0502020204030204" pitchFamily="34" charset="0"/>
                <a:cs typeface="Calibri" panose="020F0502020204030204" pitchFamily="34" charset="0"/>
              </a:rPr>
              <a:t>©2025 CliftonLarsonAllen LLP </a:t>
            </a:r>
          </a:p>
        </p:txBody>
      </p:sp>
    </p:spTree>
    <p:extLst>
      <p:ext uri="{BB962C8B-B14F-4D97-AF65-F5344CB8AC3E}">
        <p14:creationId xmlns:p14="http://schemas.microsoft.com/office/powerpoint/2010/main" val="3511901367"/>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Closing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2ED0E15-DF7B-B84A-DCA2-7921ECBD4B17}"/>
              </a:ext>
            </a:extLst>
          </p:cNvPr>
          <p:cNvSpPr/>
          <p:nvPr userDrawn="1"/>
        </p:nvSpPr>
        <p:spPr bwMode="auto">
          <a:xfrm>
            <a:off x="0" y="0"/>
            <a:ext cx="9144000" cy="5143500"/>
          </a:xfrm>
          <a:prstGeom prst="rect">
            <a:avLst/>
          </a:prstGeom>
          <a:gradFill flip="none" rotWithShape="1">
            <a:gsLst>
              <a:gs pos="0">
                <a:srgbClr val="2E334E"/>
              </a:gs>
              <a:gs pos="100000">
                <a:srgbClr val="1E2133"/>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ヒラギノ角ゴ Pro W3" pitchFamily="1" charset="-128"/>
            </a:endParaRPr>
          </a:p>
        </p:txBody>
      </p:sp>
      <p:sp>
        <p:nvSpPr>
          <p:cNvPr id="6" name="TextBox 5">
            <a:extLst>
              <a:ext uri="{FF2B5EF4-FFF2-40B4-BE49-F238E27FC236}">
                <a16:creationId xmlns:a16="http://schemas.microsoft.com/office/drawing/2014/main" id="{D4874343-ED96-6F41-C989-727B8AC3F46F}"/>
              </a:ext>
            </a:extLst>
          </p:cNvPr>
          <p:cNvSpPr txBox="1"/>
          <p:nvPr userDrawn="1"/>
        </p:nvSpPr>
        <p:spPr>
          <a:xfrm>
            <a:off x="1350532" y="3415307"/>
            <a:ext cx="2025704" cy="369332"/>
          </a:xfrm>
          <a:prstGeom prst="rect">
            <a:avLst/>
          </a:prstGeom>
          <a:noFill/>
        </p:spPr>
        <p:txBody>
          <a:bodyPr wrap="square" rtlCol="0">
            <a:spAutoFit/>
          </a:bodyPr>
          <a:lstStyle/>
          <a:p>
            <a:pPr algn="l"/>
            <a:r>
              <a:rPr lang="en-US" sz="1800" b="0" dirty="0">
                <a:solidFill>
                  <a:schemeClr val="bg1"/>
                </a:solidFill>
              </a:rPr>
              <a:t>CLAconnect.com</a:t>
            </a:r>
          </a:p>
        </p:txBody>
      </p:sp>
      <p:pic>
        <p:nvPicPr>
          <p:cNvPr id="7" name="Picture 6">
            <a:hlinkClick r:id="rId2"/>
            <a:extLst>
              <a:ext uri="{FF2B5EF4-FFF2-40B4-BE49-F238E27FC236}">
                <a16:creationId xmlns:a16="http://schemas.microsoft.com/office/drawing/2014/main" id="{957DB0C5-16E9-ED72-F0CA-B4D6B0BF1F4E}"/>
              </a:ext>
            </a:extLst>
          </p:cNvPr>
          <p:cNvPicPr>
            <a:picLocks noChangeAspect="1"/>
          </p:cNvPicPr>
          <p:nvPr userDrawn="1"/>
        </p:nvPicPr>
        <p:blipFill>
          <a:blip r:embed="rId3">
            <a:alphaModFix amt="85000"/>
            <a:extLst>
              <a:ext uri="{28A0092B-C50C-407E-A947-70E740481C1C}">
                <a14:useLocalDpi xmlns:a14="http://schemas.microsoft.com/office/drawing/2010/main" val="0"/>
              </a:ext>
            </a:extLst>
          </a:blip>
          <a:srcRect/>
          <a:stretch/>
        </p:blipFill>
        <p:spPr>
          <a:xfrm>
            <a:off x="2259160" y="3880617"/>
            <a:ext cx="229981" cy="222341"/>
          </a:xfrm>
          <a:prstGeom prst="rect">
            <a:avLst/>
          </a:prstGeom>
        </p:spPr>
      </p:pic>
      <p:pic>
        <p:nvPicPr>
          <p:cNvPr id="8" name="Picture 7">
            <a:hlinkClick r:id="rId4"/>
            <a:extLst>
              <a:ext uri="{FF2B5EF4-FFF2-40B4-BE49-F238E27FC236}">
                <a16:creationId xmlns:a16="http://schemas.microsoft.com/office/drawing/2014/main" id="{7CD9B882-8B32-8344-11C5-A98B78BE3EE8}"/>
              </a:ext>
            </a:extLst>
          </p:cNvPr>
          <p:cNvPicPr>
            <a:picLocks noChangeAspect="1"/>
          </p:cNvPicPr>
          <p:nvPr userDrawn="1"/>
        </p:nvPicPr>
        <p:blipFill>
          <a:blip r:embed="rId5">
            <a:alphaModFix amt="80000"/>
            <a:extLst>
              <a:ext uri="{28A0092B-C50C-407E-A947-70E740481C1C}">
                <a14:useLocalDpi xmlns:a14="http://schemas.microsoft.com/office/drawing/2010/main"/>
              </a:ext>
            </a:extLst>
          </a:blip>
          <a:stretch>
            <a:fillRect/>
          </a:stretch>
        </p:blipFill>
        <p:spPr>
          <a:xfrm>
            <a:off x="1845211" y="3877239"/>
            <a:ext cx="229096" cy="229096"/>
          </a:xfrm>
          <a:prstGeom prst="rect">
            <a:avLst/>
          </a:prstGeom>
        </p:spPr>
      </p:pic>
      <p:pic>
        <p:nvPicPr>
          <p:cNvPr id="9" name="Picture 8">
            <a:hlinkClick r:id="rId6"/>
            <a:extLst>
              <a:ext uri="{FF2B5EF4-FFF2-40B4-BE49-F238E27FC236}">
                <a16:creationId xmlns:a16="http://schemas.microsoft.com/office/drawing/2014/main" id="{DCC8C19E-2F27-467B-32E1-90387981536D}"/>
              </a:ext>
            </a:extLst>
          </p:cNvPr>
          <p:cNvPicPr>
            <a:picLocks noChangeAspect="1"/>
          </p:cNvPicPr>
          <p:nvPr userDrawn="1"/>
        </p:nvPicPr>
        <p:blipFill>
          <a:blip r:embed="rId7">
            <a:alphaModFix amt="80000"/>
            <a:extLst>
              <a:ext uri="{28A0092B-C50C-407E-A947-70E740481C1C}">
                <a14:useLocalDpi xmlns:a14="http://schemas.microsoft.com/office/drawing/2010/main"/>
              </a:ext>
            </a:extLst>
          </a:blip>
          <a:stretch>
            <a:fillRect/>
          </a:stretch>
        </p:blipFill>
        <p:spPr>
          <a:xfrm>
            <a:off x="1437639" y="3880428"/>
            <a:ext cx="222718" cy="222718"/>
          </a:xfrm>
          <a:prstGeom prst="rect">
            <a:avLst/>
          </a:prstGeom>
        </p:spPr>
      </p:pic>
      <p:pic>
        <p:nvPicPr>
          <p:cNvPr id="10" name="Picture 9">
            <a:hlinkClick r:id="rId8"/>
            <a:extLst>
              <a:ext uri="{FF2B5EF4-FFF2-40B4-BE49-F238E27FC236}">
                <a16:creationId xmlns:a16="http://schemas.microsoft.com/office/drawing/2014/main" id="{A29D7AB9-1DB5-0DA0-4AEF-725A45B7AAA9}"/>
              </a:ext>
            </a:extLst>
          </p:cNvPr>
          <p:cNvPicPr>
            <a:picLocks noChangeAspect="1"/>
          </p:cNvPicPr>
          <p:nvPr userDrawn="1"/>
        </p:nvPicPr>
        <p:blipFill>
          <a:blip r:embed="rId9" cstate="print">
            <a:alphaModFix amt="80000"/>
            <a:extLst>
              <a:ext uri="{28A0092B-C50C-407E-A947-70E740481C1C}">
                <a14:useLocalDpi xmlns:a14="http://schemas.microsoft.com/office/drawing/2010/main"/>
              </a:ext>
            </a:extLst>
          </a:blip>
          <a:stretch>
            <a:fillRect/>
          </a:stretch>
        </p:blipFill>
        <p:spPr>
          <a:xfrm>
            <a:off x="2673996" y="3900779"/>
            <a:ext cx="257913" cy="182015"/>
          </a:xfrm>
          <a:prstGeom prst="rect">
            <a:avLst/>
          </a:prstGeom>
        </p:spPr>
      </p:pic>
      <p:pic>
        <p:nvPicPr>
          <p:cNvPr id="11" name="Picture 10">
            <a:hlinkClick r:id="rId10"/>
            <a:extLst>
              <a:ext uri="{FF2B5EF4-FFF2-40B4-BE49-F238E27FC236}">
                <a16:creationId xmlns:a16="http://schemas.microsoft.com/office/drawing/2014/main" id="{8F790A7C-62BD-98BF-0317-B49CE2E1EBD1}"/>
              </a:ext>
            </a:extLst>
          </p:cNvPr>
          <p:cNvPicPr>
            <a:picLocks noChangeAspect="1"/>
          </p:cNvPicPr>
          <p:nvPr userDrawn="1"/>
        </p:nvPicPr>
        <p:blipFill>
          <a:blip r:embed="rId11" cstate="print">
            <a:alphaModFix amt="80000"/>
            <a:extLst>
              <a:ext uri="{28A0092B-C50C-407E-A947-70E740481C1C}">
                <a14:useLocalDpi xmlns:a14="http://schemas.microsoft.com/office/drawing/2010/main"/>
              </a:ext>
            </a:extLst>
          </a:blip>
          <a:stretch>
            <a:fillRect/>
          </a:stretch>
        </p:blipFill>
        <p:spPr>
          <a:xfrm>
            <a:off x="3116761" y="3876797"/>
            <a:ext cx="229981" cy="229981"/>
          </a:xfrm>
          <a:prstGeom prst="rect">
            <a:avLst/>
          </a:prstGeom>
        </p:spPr>
      </p:pic>
      <p:sp>
        <p:nvSpPr>
          <p:cNvPr id="12" name="Content Placeholder 3">
            <a:extLst>
              <a:ext uri="{FF2B5EF4-FFF2-40B4-BE49-F238E27FC236}">
                <a16:creationId xmlns:a16="http://schemas.microsoft.com/office/drawing/2014/main" id="{0C6E5874-0E94-56AB-0EDF-AE33FD13974B}"/>
              </a:ext>
            </a:extLst>
          </p:cNvPr>
          <p:cNvSpPr>
            <a:spLocks noGrp="1"/>
          </p:cNvSpPr>
          <p:nvPr>
            <p:ph sz="half" idx="2" hasCustomPrompt="1"/>
          </p:nvPr>
        </p:nvSpPr>
        <p:spPr>
          <a:xfrm>
            <a:off x="1350532" y="326018"/>
            <a:ext cx="4210049" cy="2590800"/>
          </a:xfrm>
          <a:noFill/>
        </p:spPr>
        <p:txBody>
          <a:bodyPr anchor="ctr" anchorCtr="0"/>
          <a:lstStyle>
            <a:lvl1pPr marL="0" indent="3175">
              <a:spcBef>
                <a:spcPts val="0"/>
              </a:spcBef>
              <a:buNone/>
              <a:defRPr sz="2400" b="0" i="1">
                <a:solidFill>
                  <a:schemeClr val="bg1"/>
                </a:solidFill>
                <a:latin typeface="Georgia" panose="02040502050405020303" pitchFamily="18" charset="0"/>
              </a:defRPr>
            </a:lvl1pPr>
            <a:lvl2pPr marL="0" indent="3175">
              <a:spcBef>
                <a:spcPts val="0"/>
              </a:spcBef>
              <a:buNone/>
              <a:defRPr sz="1800" b="0">
                <a:solidFill>
                  <a:schemeClr val="bg1"/>
                </a:solidFill>
              </a:defRPr>
            </a:lvl2pPr>
            <a:lvl3pPr marL="0" indent="3175">
              <a:spcBef>
                <a:spcPts val="0"/>
              </a:spcBef>
              <a:buNone/>
              <a:defRPr sz="1600" b="0">
                <a:solidFill>
                  <a:schemeClr val="bg1"/>
                </a:solidFill>
              </a:defRPr>
            </a:lvl3pPr>
            <a:lvl4pPr marL="3175" indent="-3175">
              <a:spcBef>
                <a:spcPts val="0"/>
              </a:spcBef>
              <a:buNone/>
              <a:defRPr sz="1400" b="0">
                <a:solidFill>
                  <a:schemeClr val="bg1"/>
                </a:solidFill>
              </a:defRPr>
            </a:lvl4pPr>
            <a:lvl5pPr marL="0" indent="3175">
              <a:spcBef>
                <a:spcPts val="0"/>
              </a:spcBef>
              <a:buNone/>
              <a:defRPr sz="1400" b="0">
                <a:solidFill>
                  <a:schemeClr val="bg1"/>
                </a:solidFill>
              </a:defRPr>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descr="Icon&#10;&#10;Description automatically generated">
            <a:extLst>
              <a:ext uri="{FF2B5EF4-FFF2-40B4-BE49-F238E27FC236}">
                <a16:creationId xmlns:a16="http://schemas.microsoft.com/office/drawing/2014/main" id="{EF7A6A09-0AFC-3E85-A15C-907C511C9D3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75440" y="3415307"/>
            <a:ext cx="694944" cy="694944"/>
          </a:xfrm>
          <a:prstGeom prst="rect">
            <a:avLst/>
          </a:prstGeom>
        </p:spPr>
      </p:pic>
      <p:sp>
        <p:nvSpPr>
          <p:cNvPr id="17" name="TextBox 16">
            <a:extLst>
              <a:ext uri="{FF2B5EF4-FFF2-40B4-BE49-F238E27FC236}">
                <a16:creationId xmlns:a16="http://schemas.microsoft.com/office/drawing/2014/main" id="{51E490E3-8DC5-F1FF-1DD3-8CCF5DD65522}"/>
              </a:ext>
            </a:extLst>
          </p:cNvPr>
          <p:cNvSpPr txBox="1"/>
          <p:nvPr userDrawn="1"/>
        </p:nvSpPr>
        <p:spPr>
          <a:xfrm>
            <a:off x="1321036" y="4285449"/>
            <a:ext cx="6497652" cy="276999"/>
          </a:xfrm>
          <a:prstGeom prst="rect">
            <a:avLst/>
          </a:prstGeom>
          <a:noFill/>
        </p:spPr>
        <p:txBody>
          <a:bodyPr wrap="square" rtlCol="0">
            <a:spAutoFit/>
          </a:bodyPr>
          <a:lstStyle/>
          <a:p>
            <a:pPr algn="l"/>
            <a:r>
              <a:rPr lang="en-US" sz="1200" spc="50" baseline="0" dirty="0">
                <a:solidFill>
                  <a:schemeClr val="bg1"/>
                </a:solidFill>
              </a:rPr>
              <a:t>CPAs  |  CONSULTANTS  |  WEALTH ADVISORS</a:t>
            </a:r>
          </a:p>
        </p:txBody>
      </p:sp>
      <p:sp>
        <p:nvSpPr>
          <p:cNvPr id="19" name="Rectangle 18">
            <a:extLst>
              <a:ext uri="{FF2B5EF4-FFF2-40B4-BE49-F238E27FC236}">
                <a16:creationId xmlns:a16="http://schemas.microsoft.com/office/drawing/2014/main" id="{A16B435C-7235-8E60-A1E2-EC36F464B8F0}"/>
              </a:ext>
            </a:extLst>
          </p:cNvPr>
          <p:cNvSpPr/>
          <p:nvPr userDrawn="1"/>
        </p:nvSpPr>
        <p:spPr>
          <a:xfrm>
            <a:off x="1321035" y="4509592"/>
            <a:ext cx="6807711"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solidFill>
                  <a:schemeClr val="bg1"/>
                </a:solidFill>
                <a:latin typeface="Calibri" panose="020F0502020204030204" pitchFamily="34" charset="0"/>
                <a:cs typeface="Calibri" panose="020F0502020204030204" pitchFamily="34" charset="0"/>
              </a:rPr>
              <a:t>©2025 CliftonLarsonAllen LLP. CLA (CliftonLarsonAllen LLP) </a:t>
            </a:r>
            <a:r>
              <a:rPr lang="en-US" sz="800" b="0" i="0" kern="1200" dirty="0">
                <a:solidFill>
                  <a:schemeClr val="bg1"/>
                </a:solidFill>
                <a:latin typeface="Calibri" panose="020F0502020204030204" pitchFamily="34" charset="0"/>
                <a:ea typeface="+mn-ea"/>
                <a:cs typeface="Calibri" panose="020F0502020204030204" pitchFamily="34" charset="0"/>
              </a:rPr>
              <a:t>is an </a:t>
            </a:r>
            <a:r>
              <a:rPr lang="en-US" sz="800" b="0" i="0" dirty="0">
                <a:solidFill>
                  <a:schemeClr val="bg1"/>
                </a:solidFill>
                <a:latin typeface="Calibri" panose="020F0502020204030204" pitchFamily="34" charset="0"/>
                <a:cs typeface="Calibri" panose="020F0502020204030204" pitchFamily="34" charset="0"/>
              </a:rPr>
              <a:t>independent network member of CLA Global. See </a:t>
            </a:r>
            <a:r>
              <a:rPr lang="en-US" sz="800" b="0" i="0" dirty="0">
                <a:solidFill>
                  <a:schemeClr val="bg1"/>
                </a:solidFill>
                <a:latin typeface="Calibri" panose="020F0502020204030204" pitchFamily="34" charset="0"/>
                <a:cs typeface="Calibri" panose="020F0502020204030204" pitchFamily="34" charset="0"/>
                <a:hlinkClick r:id="rId13" action="ppaction://hlinkfile">
                  <a:extLst>
                    <a:ext uri="{A12FA001-AC4F-418D-AE19-62706E023703}">
                      <ahyp:hlinkClr xmlns:ahyp="http://schemas.microsoft.com/office/drawing/2018/hyperlinkcolor" val="tx"/>
                    </a:ext>
                  </a:extLst>
                </a:hlinkClick>
              </a:rPr>
              <a:t>CLAglobal.com/disclaimer</a:t>
            </a:r>
            <a:r>
              <a:rPr lang="en-US" sz="800" b="0" i="0" dirty="0">
                <a:solidFill>
                  <a:schemeClr val="bg1"/>
                </a:solidFill>
                <a:latin typeface="Calibri" panose="020F0502020204030204" pitchFamily="34" charset="0"/>
                <a:cs typeface="Calibri" panose="020F0502020204030204" pitchFamily="34" charset="0"/>
              </a:rPr>
              <a:t>. </a:t>
            </a:r>
            <a:br>
              <a:rPr lang="en-US" sz="800" b="0" i="0" dirty="0">
                <a:solidFill>
                  <a:schemeClr val="bg1"/>
                </a:solidFill>
                <a:latin typeface="Calibri" panose="020F0502020204030204" pitchFamily="34" charset="0"/>
                <a:cs typeface="Calibri" panose="020F0502020204030204" pitchFamily="34" charset="0"/>
              </a:rPr>
            </a:br>
            <a:r>
              <a:rPr lang="en-US" sz="800" b="0" i="0" dirty="0">
                <a:solidFill>
                  <a:schemeClr val="bg1"/>
                </a:solidFill>
                <a:latin typeface="Calibri" panose="020F0502020204030204" pitchFamily="34" charset="0"/>
                <a:cs typeface="Calibri" panose="020F0502020204030204" pitchFamily="34" charset="0"/>
              </a:rPr>
              <a:t>Investment advisory services are offered through CliftonLarsonAllen Wealth Advisors, LLC, an SEC-registered investment advisor.</a:t>
            </a:r>
          </a:p>
        </p:txBody>
      </p:sp>
      <p:pic>
        <p:nvPicPr>
          <p:cNvPr id="20" name="Picture 19">
            <a:extLst>
              <a:ext uri="{FF2B5EF4-FFF2-40B4-BE49-F238E27FC236}">
                <a16:creationId xmlns:a16="http://schemas.microsoft.com/office/drawing/2014/main" id="{4084DDEC-229B-DFAC-92C6-48B9AEF23AD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73998" y="3437167"/>
            <a:ext cx="697827" cy="694944"/>
          </a:xfrm>
          <a:prstGeom prst="rect">
            <a:avLst/>
          </a:prstGeom>
        </p:spPr>
      </p:pic>
      <p:sp>
        <p:nvSpPr>
          <p:cNvPr id="21" name="Slide Number Placeholder 5">
            <a:extLst>
              <a:ext uri="{FF2B5EF4-FFF2-40B4-BE49-F238E27FC236}">
                <a16:creationId xmlns:a16="http://schemas.microsoft.com/office/drawing/2014/main" id="{9DDF8FBE-E58A-9D2E-1758-C71B632CFF8C}"/>
              </a:ext>
            </a:extLst>
          </p:cNvPr>
          <p:cNvSpPr>
            <a:spLocks noGrp="1"/>
          </p:cNvSpPr>
          <p:nvPr>
            <p:ph type="sldNum" sz="quarter" idx="4"/>
          </p:nvPr>
        </p:nvSpPr>
        <p:spPr>
          <a:xfrm>
            <a:off x="8686800" y="4772025"/>
            <a:ext cx="395782" cy="342900"/>
          </a:xfrm>
          <a:prstGeom prst="rect">
            <a:avLst/>
          </a:prstGeom>
        </p:spPr>
        <p:txBody>
          <a:bodyPr anchor="ctr" anchorCtr="0"/>
          <a:lstStyle>
            <a:lvl1pPr algn="r">
              <a:defRPr sz="800" b="0">
                <a:solidFill>
                  <a:schemeClr val="bg1"/>
                </a:solidFill>
              </a:defRPr>
            </a:lvl1pPr>
          </a:lstStyle>
          <a:p>
            <a:fld id="{6DAB3F6F-6A30-410C-8DAB-3E7769D71CBC}"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noFill/>
        </p:spPr>
        <p:txBody>
          <a:bodyPr/>
          <a:lstStyle>
            <a:lvl1pPr>
              <a:defRPr sz="3200"/>
            </a:lvl1pPr>
          </a:lstStyle>
          <a:p>
            <a:r>
              <a:rPr lang="en-US" dirty="0"/>
              <a:t>Click to Edit Title</a:t>
            </a:r>
          </a:p>
        </p:txBody>
      </p:sp>
      <p:sp>
        <p:nvSpPr>
          <p:cNvPr id="3" name="Content Placeholder 2"/>
          <p:cNvSpPr>
            <a:spLocks noGrp="1"/>
          </p:cNvSpPr>
          <p:nvPr>
            <p:ph idx="1" hasCustomPrompt="1"/>
          </p:nvPr>
        </p:nvSpPr>
        <p:spPr>
          <a:xfrm>
            <a:off x="457200" y="804672"/>
            <a:ext cx="8229600" cy="3672078"/>
          </a:xfrm>
        </p:spPr>
        <p:txBody>
          <a:bodyPr/>
          <a:lstStyle>
            <a:lvl1pPr>
              <a:defRPr sz="2400">
                <a:latin typeface="Calibri" panose="020F0502020204030204" pitchFamily="34" charset="0"/>
                <a:cs typeface="Calibri" panose="020F0502020204030204" pitchFamily="34" charset="0"/>
              </a:defRPr>
            </a:lvl1pPr>
            <a:lvl2pPr>
              <a:defRPr sz="2000">
                <a:latin typeface="Calibri" panose="020F0502020204030204" pitchFamily="34" charset="0"/>
                <a:cs typeface="Calibri" panose="020F0502020204030204" pitchFamily="34" charset="0"/>
              </a:defRPr>
            </a:lvl2pPr>
            <a:lvl3pPr>
              <a:defRPr sz="1800">
                <a:latin typeface="Calibri" panose="020F0502020204030204" pitchFamily="34" charset="0"/>
                <a:cs typeface="Calibri" panose="020F0502020204030204" pitchFamily="34" charset="0"/>
              </a:defRPr>
            </a:lvl3pPr>
            <a:lvl4pPr>
              <a:defRPr sz="1600">
                <a:latin typeface="Calibri" panose="020F0502020204030204" pitchFamily="34" charset="0"/>
                <a:cs typeface="Calibri" panose="020F0502020204030204" pitchFamily="34" charset="0"/>
              </a:defRPr>
            </a:lvl4pPr>
            <a:lvl5pPr>
              <a:defRPr sz="1600">
                <a:latin typeface="Calibri" panose="020F0502020204030204" pitchFamily="34" charset="0"/>
                <a:cs typeface="Calibri" panose="020F050202020403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p:txBody>
          <a:bodyPr/>
          <a:lstStyle>
            <a:lvl1pPr>
              <a:defRPr/>
            </a:lvl1pPr>
          </a:lstStyle>
          <a:p>
            <a:endParaRPr lang="en-US" dirty="0">
              <a:solidFill>
                <a:schemeClr val="accent1"/>
              </a:solidFill>
            </a:endParaRPr>
          </a:p>
        </p:txBody>
      </p:sp>
      <p:sp>
        <p:nvSpPr>
          <p:cNvPr id="5" name="Slide Number Placeholder 5">
            <a:extLst>
              <a:ext uri="{FF2B5EF4-FFF2-40B4-BE49-F238E27FC236}">
                <a16:creationId xmlns:a16="http://schemas.microsoft.com/office/drawing/2014/main" id="{3ECEE8F1-6244-75B0-A891-BC86FECC5895}"/>
              </a:ext>
            </a:extLst>
          </p:cNvPr>
          <p:cNvSpPr>
            <a:spLocks noGrp="1"/>
          </p:cNvSpPr>
          <p:nvPr>
            <p:ph type="sldNum" sz="quarter" idx="4"/>
          </p:nvPr>
        </p:nvSpPr>
        <p:spPr>
          <a:xfrm>
            <a:off x="8572280" y="4670591"/>
            <a:ext cx="395782" cy="342900"/>
          </a:xfrm>
          <a:prstGeom prst="rect">
            <a:avLst/>
          </a:prstGeom>
        </p:spPr>
        <p:txBody>
          <a:bodyPr anchor="ctr" anchorCtr="0"/>
          <a:lstStyle>
            <a:lvl1pPr algn="r">
              <a:defRPr sz="800" b="0">
                <a:solidFill>
                  <a:schemeClr val="accent1"/>
                </a:solidFill>
              </a:defRPr>
            </a:lvl1pPr>
          </a:lstStyle>
          <a:p>
            <a:fld id="{6DAB3F6F-6A30-410C-8DAB-3E7769D71CBC}"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ponsor 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95F85E-9141-4318-A4CA-0B2733575B8A}"/>
              </a:ext>
            </a:extLst>
          </p:cNvPr>
          <p:cNvPicPr>
            <a:picLocks noChangeAspect="1"/>
          </p:cNvPicPr>
          <p:nvPr/>
        </p:nvPicPr>
        <p:blipFill>
          <a:blip r:embed="rId2">
            <a:extLst>
              <a:ext uri="{28A0092B-C50C-407E-A947-70E740481C1C}">
                <a14:useLocalDpi xmlns:a14="http://schemas.microsoft.com/office/drawing/2010/main" val="0"/>
              </a:ext>
            </a:extLst>
          </a:blip>
          <a:srcRect t="9013" b="9013"/>
          <a:stretch/>
        </p:blipFill>
        <p:spPr>
          <a:xfrm>
            <a:off x="0" y="0"/>
            <a:ext cx="9144000" cy="4203290"/>
          </a:xfrm>
          <a:prstGeom prst="rect">
            <a:avLst/>
          </a:prstGeom>
        </p:spPr>
      </p:pic>
      <p:pic>
        <p:nvPicPr>
          <p:cNvPr id="24" name="Picture 23">
            <a:extLst>
              <a:ext uri="{FF2B5EF4-FFF2-40B4-BE49-F238E27FC236}">
                <a16:creationId xmlns:a16="http://schemas.microsoft.com/office/drawing/2014/main" id="{D48EE3AD-BB26-46C1-A0B3-79A76397E6A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060564" y="4489898"/>
            <a:ext cx="1880421" cy="470105"/>
          </a:xfrm>
          <a:prstGeom prst="rect">
            <a:avLst/>
          </a:prstGeom>
        </p:spPr>
      </p:pic>
      <p:pic>
        <p:nvPicPr>
          <p:cNvPr id="25" name="Picture 24">
            <a:extLst>
              <a:ext uri="{FF2B5EF4-FFF2-40B4-BE49-F238E27FC236}">
                <a16:creationId xmlns:a16="http://schemas.microsoft.com/office/drawing/2014/main" id="{4357834C-AECE-4692-A62C-184B1159CB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014" y="4445378"/>
            <a:ext cx="561467" cy="559146"/>
          </a:xfrm>
          <a:prstGeom prst="rect">
            <a:avLst/>
          </a:prstGeom>
        </p:spPr>
      </p:pic>
      <p:sp>
        <p:nvSpPr>
          <p:cNvPr id="2" name="Rectangle 1">
            <a:extLst>
              <a:ext uri="{FF2B5EF4-FFF2-40B4-BE49-F238E27FC236}">
                <a16:creationId xmlns:a16="http://schemas.microsoft.com/office/drawing/2014/main" id="{91ABBA9C-B6F3-C868-9E62-C719F2339381}"/>
              </a:ext>
            </a:extLst>
          </p:cNvPr>
          <p:cNvSpPr/>
          <p:nvPr userDrawn="1"/>
        </p:nvSpPr>
        <p:spPr bwMode="auto">
          <a:xfrm>
            <a:off x="0" y="0"/>
            <a:ext cx="9142644" cy="4203290"/>
          </a:xfrm>
          <a:prstGeom prst="rect">
            <a:avLst/>
          </a:prstGeom>
          <a:solidFill>
            <a:schemeClr val="accent1">
              <a:alpha val="71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ヒラギノ角ゴ Pro W3" pitchFamily="1" charset="-128"/>
            </a:endParaRPr>
          </a:p>
        </p:txBody>
      </p:sp>
      <p:sp>
        <p:nvSpPr>
          <p:cNvPr id="3" name="Rectangle 4">
            <a:extLst>
              <a:ext uri="{FF2B5EF4-FFF2-40B4-BE49-F238E27FC236}">
                <a16:creationId xmlns:a16="http://schemas.microsoft.com/office/drawing/2014/main" id="{2DF0BD17-98A6-C185-B0A9-3DDA744C2729}"/>
              </a:ext>
            </a:extLst>
          </p:cNvPr>
          <p:cNvSpPr>
            <a:spLocks noGrp="1" noChangeArrowheads="1"/>
          </p:cNvSpPr>
          <p:nvPr>
            <p:ph type="subTitle" idx="1" hasCustomPrompt="1"/>
          </p:nvPr>
        </p:nvSpPr>
        <p:spPr>
          <a:xfrm>
            <a:off x="620219" y="2571750"/>
            <a:ext cx="7903563" cy="367202"/>
          </a:xfrm>
          <a:noFill/>
        </p:spPr>
        <p:txBody>
          <a:bodyPr/>
          <a:lstStyle>
            <a:lvl1pPr marL="0" indent="0" algn="ctr">
              <a:buFontTx/>
              <a:buNone/>
              <a:defRPr sz="2000" b="0">
                <a:solidFill>
                  <a:schemeClr val="bg1"/>
                </a:solidFill>
                <a:latin typeface="Calibri" panose="020F0502020204030204" pitchFamily="34" charset="0"/>
                <a:cs typeface="Calibri" panose="020F0502020204030204" pitchFamily="34" charset="0"/>
              </a:defRPr>
            </a:lvl1pPr>
          </a:lstStyle>
          <a:p>
            <a:r>
              <a:rPr lang="en-US" dirty="0"/>
              <a:t>Click to edit subtitle</a:t>
            </a:r>
          </a:p>
        </p:txBody>
      </p:sp>
      <p:sp>
        <p:nvSpPr>
          <p:cNvPr id="5" name="Title 1">
            <a:extLst>
              <a:ext uri="{FF2B5EF4-FFF2-40B4-BE49-F238E27FC236}">
                <a16:creationId xmlns:a16="http://schemas.microsoft.com/office/drawing/2014/main" id="{447ED337-202C-2C92-EB17-73C3BDBA5CD8}"/>
              </a:ext>
            </a:extLst>
          </p:cNvPr>
          <p:cNvSpPr>
            <a:spLocks noGrp="1"/>
          </p:cNvSpPr>
          <p:nvPr>
            <p:ph type="title" hasCustomPrompt="1"/>
          </p:nvPr>
        </p:nvSpPr>
        <p:spPr>
          <a:xfrm>
            <a:off x="620220" y="1065884"/>
            <a:ext cx="7903561" cy="1394460"/>
          </a:xfrm>
          <a:noFill/>
        </p:spPr>
        <p:txBody>
          <a:bodyPr anchor="b"/>
          <a:lstStyle>
            <a:lvl1pPr algn="ctr">
              <a:defRPr sz="4000">
                <a:solidFill>
                  <a:schemeClr val="bg1"/>
                </a:solidFill>
                <a:latin typeface="Calibri" panose="020F0502020204030204" pitchFamily="34" charset="0"/>
                <a:cs typeface="Calibri" panose="020F0502020204030204" pitchFamily="34" charset="0"/>
              </a:defRPr>
            </a:lvl1pPr>
          </a:lstStyle>
          <a:p>
            <a:r>
              <a:rPr lang="en-US" dirty="0"/>
              <a:t>Click to Edit Title</a:t>
            </a:r>
          </a:p>
        </p:txBody>
      </p:sp>
      <p:sp>
        <p:nvSpPr>
          <p:cNvPr id="6" name="TextBox 5">
            <a:extLst>
              <a:ext uri="{FF2B5EF4-FFF2-40B4-BE49-F238E27FC236}">
                <a16:creationId xmlns:a16="http://schemas.microsoft.com/office/drawing/2014/main" id="{4345A6C7-4369-2814-996F-C18233FD0225}"/>
              </a:ext>
            </a:extLst>
          </p:cNvPr>
          <p:cNvSpPr txBox="1"/>
          <p:nvPr userDrawn="1"/>
        </p:nvSpPr>
        <p:spPr>
          <a:xfrm>
            <a:off x="1097395" y="4635403"/>
            <a:ext cx="1384300" cy="200055"/>
          </a:xfrm>
          <a:prstGeom prst="rect">
            <a:avLst/>
          </a:prstGeom>
          <a:noFill/>
        </p:spPr>
        <p:txBody>
          <a:bodyPr wrap="square" anchor="ctr" anchorCtr="0">
            <a:spAutoFit/>
          </a:bodyPr>
          <a:lstStyle/>
          <a:p>
            <a:pPr algn="l"/>
            <a:r>
              <a:rPr lang="en-US" sz="700" dirty="0">
                <a:solidFill>
                  <a:schemeClr val="accent1"/>
                </a:solidFill>
              </a:rPr>
              <a:t>©2025 CliftonLarsonAllen LLP</a:t>
            </a:r>
          </a:p>
        </p:txBody>
      </p:sp>
    </p:spTree>
    <p:extLst>
      <p:ext uri="{BB962C8B-B14F-4D97-AF65-F5344CB8AC3E}">
        <p14:creationId xmlns:p14="http://schemas.microsoft.com/office/powerpoint/2010/main" val="3025740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Sponsored Events Section Header">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03D2850-7462-473A-A983-FE825D006B7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49700" y="485711"/>
            <a:ext cx="1880421" cy="470105"/>
          </a:xfrm>
          <a:prstGeom prst="rect">
            <a:avLst/>
          </a:prstGeom>
        </p:spPr>
      </p:pic>
      <p:pic>
        <p:nvPicPr>
          <p:cNvPr id="21" name="Picture 20">
            <a:extLst>
              <a:ext uri="{FF2B5EF4-FFF2-40B4-BE49-F238E27FC236}">
                <a16:creationId xmlns:a16="http://schemas.microsoft.com/office/drawing/2014/main" id="{3F1EFAD6-87EC-4A99-AA54-4ACE4F4AB9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020" y="441191"/>
            <a:ext cx="561466" cy="559146"/>
          </a:xfrm>
          <a:prstGeom prst="rect">
            <a:avLst/>
          </a:prstGeom>
        </p:spPr>
      </p:pic>
      <p:sp>
        <p:nvSpPr>
          <p:cNvPr id="18" name="Slide Number Placeholder 5"/>
          <p:cNvSpPr>
            <a:spLocks noGrp="1"/>
          </p:cNvSpPr>
          <p:nvPr>
            <p:ph type="sldNum" sz="quarter" idx="4"/>
          </p:nvPr>
        </p:nvSpPr>
        <p:spPr>
          <a:xfrm>
            <a:off x="8686800" y="4800600"/>
            <a:ext cx="395782" cy="342900"/>
          </a:xfrm>
          <a:prstGeom prst="rect">
            <a:avLst/>
          </a:prstGeom>
        </p:spPr>
        <p:txBody>
          <a:bodyPr anchor="ctr" anchorCtr="0"/>
          <a:lstStyle>
            <a:lvl1pPr algn="r">
              <a:defRPr sz="900" b="1">
                <a:solidFill>
                  <a:schemeClr val="bg1"/>
                </a:solidFill>
              </a:defRPr>
            </a:lvl1pPr>
          </a:lstStyle>
          <a:p>
            <a:fld id="{F8E24598-D429-A34B-B4A6-5808099B37D3}" type="slidenum">
              <a:rPr lang="en-US" smtClean="0"/>
              <a:pPr/>
              <a:t>‹#›</a:t>
            </a:fld>
            <a:endParaRPr lang="en-US" dirty="0"/>
          </a:p>
        </p:txBody>
      </p:sp>
      <p:sp>
        <p:nvSpPr>
          <p:cNvPr id="14" name="Rectangle 4"/>
          <p:cNvSpPr>
            <a:spLocks noGrp="1" noChangeArrowheads="1"/>
          </p:cNvSpPr>
          <p:nvPr>
            <p:ph type="subTitle" idx="1" hasCustomPrompt="1"/>
          </p:nvPr>
        </p:nvSpPr>
        <p:spPr>
          <a:xfrm>
            <a:off x="438380" y="2939786"/>
            <a:ext cx="3958129" cy="718139"/>
          </a:xfrm>
          <a:noFill/>
        </p:spPr>
        <p:txBody>
          <a:bodyPr/>
          <a:lstStyle>
            <a:lvl1pPr marL="0" indent="0" algn="l">
              <a:buFontTx/>
              <a:buNone/>
              <a:defRPr sz="1400" b="0">
                <a:solidFill>
                  <a:schemeClr val="accent1"/>
                </a:solidFill>
              </a:defRPr>
            </a:lvl1pPr>
          </a:lstStyle>
          <a:p>
            <a:r>
              <a:rPr lang="en-US" dirty="0"/>
              <a:t>Click to edit subtitle</a:t>
            </a:r>
          </a:p>
        </p:txBody>
      </p:sp>
      <p:sp>
        <p:nvSpPr>
          <p:cNvPr id="15" name="Rectangle 3"/>
          <p:cNvSpPr>
            <a:spLocks noGrp="1" noChangeArrowheads="1"/>
          </p:cNvSpPr>
          <p:nvPr>
            <p:ph type="ctrTitle" hasCustomPrompt="1"/>
          </p:nvPr>
        </p:nvSpPr>
        <p:spPr>
          <a:xfrm>
            <a:off x="438381" y="1715846"/>
            <a:ext cx="3958128" cy="1167503"/>
          </a:xfrm>
          <a:noFill/>
        </p:spPr>
        <p:txBody>
          <a:bodyPr anchor="b" anchorCtr="0"/>
          <a:lstStyle>
            <a:lvl1pPr algn="l">
              <a:defRPr sz="2800">
                <a:solidFill>
                  <a:schemeClr val="accent1"/>
                </a:solidFill>
              </a:defRPr>
            </a:lvl1pPr>
          </a:lstStyle>
          <a:p>
            <a:r>
              <a:rPr lang="en-US" dirty="0"/>
              <a:t>Section Header Layout for Co-Sponsored Events </a:t>
            </a:r>
          </a:p>
        </p:txBody>
      </p:sp>
      <p:sp>
        <p:nvSpPr>
          <p:cNvPr id="25" name="TextBox 24">
            <a:extLst>
              <a:ext uri="{FF2B5EF4-FFF2-40B4-BE49-F238E27FC236}">
                <a16:creationId xmlns:a16="http://schemas.microsoft.com/office/drawing/2014/main" id="{19F03521-D284-4383-B3BB-F003F95FDCE0}"/>
              </a:ext>
            </a:extLst>
          </p:cNvPr>
          <p:cNvSpPr txBox="1"/>
          <p:nvPr/>
        </p:nvSpPr>
        <p:spPr>
          <a:xfrm>
            <a:off x="9448799" y="1955854"/>
            <a:ext cx="2324100" cy="2677656"/>
          </a:xfrm>
          <a:prstGeom prst="rect">
            <a:avLst/>
          </a:prstGeom>
          <a:solidFill>
            <a:schemeClr val="accent3">
              <a:lumMod val="20000"/>
              <a:lumOff val="80000"/>
            </a:schemeClr>
          </a:solidFill>
          <a:ln>
            <a:no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1200" b="1" baseline="0" dirty="0"/>
              <a:t>To add a sponsor logo:</a:t>
            </a:r>
            <a:endParaRPr lang="en-US" sz="1200" b="0" baseline="0" dirty="0"/>
          </a:p>
          <a:p>
            <a:r>
              <a:rPr lang="en-US" sz="1200" baseline="0" dirty="0"/>
              <a:t>Go to </a:t>
            </a:r>
            <a:r>
              <a:rPr lang="en-US" sz="1200" b="1" baseline="0" dirty="0"/>
              <a:t>View</a:t>
            </a:r>
            <a:r>
              <a:rPr lang="en-US" sz="1200" baseline="0" dirty="0"/>
              <a:t> / </a:t>
            </a:r>
            <a:r>
              <a:rPr lang="en-US" sz="1200" b="1" baseline="0" dirty="0"/>
              <a:t>Slide Master </a:t>
            </a:r>
          </a:p>
          <a:p>
            <a:endParaRPr lang="en-US" sz="1200" b="1" baseline="0" dirty="0"/>
          </a:p>
          <a:p>
            <a:r>
              <a:rPr lang="en-US" sz="1200" baseline="0" dirty="0"/>
              <a:t>right click on </a:t>
            </a:r>
            <a:r>
              <a:rPr lang="en-US" sz="1200" b="1" baseline="0" dirty="0"/>
              <a:t>Add sponsor logo here</a:t>
            </a:r>
            <a:r>
              <a:rPr lang="en-US" sz="1200" baseline="0" dirty="0"/>
              <a:t>, select </a:t>
            </a:r>
            <a:r>
              <a:rPr lang="en-US" sz="1200" b="1" baseline="0" dirty="0"/>
              <a:t>Change picture… </a:t>
            </a:r>
            <a:r>
              <a:rPr lang="en-US" sz="1200" baseline="0" dirty="0"/>
              <a:t>Browse to your saved co-sponsor’s logo and click </a:t>
            </a:r>
            <a:r>
              <a:rPr lang="en-US" sz="1200" b="1" baseline="0" dirty="0"/>
              <a:t>Insert.</a:t>
            </a:r>
          </a:p>
          <a:p>
            <a:endParaRPr lang="en-US" sz="1200" b="1" baseline="0" dirty="0"/>
          </a:p>
          <a:p>
            <a:r>
              <a:rPr lang="en-US" sz="1200" b="0" i="1" baseline="0" dirty="0"/>
              <a:t>or</a:t>
            </a:r>
          </a:p>
          <a:p>
            <a:endParaRPr lang="en-US" sz="1200" b="1" baseline="0" dirty="0"/>
          </a:p>
          <a:p>
            <a:r>
              <a:rPr lang="en-US" sz="1200" b="1" baseline="0" dirty="0"/>
              <a:t>delete </a:t>
            </a:r>
            <a:r>
              <a:rPr lang="en-US" sz="1200" b="0" baseline="0" dirty="0"/>
              <a:t>the </a:t>
            </a:r>
            <a:r>
              <a:rPr lang="en-US" sz="1200" b="1" baseline="0" dirty="0"/>
              <a:t>Add sponsor logo here graphic </a:t>
            </a:r>
            <a:r>
              <a:rPr lang="en-US" sz="1200" b="0" baseline="0" dirty="0"/>
              <a:t>and </a:t>
            </a:r>
            <a:r>
              <a:rPr lang="en-US" sz="1200" b="1" baseline="0" dirty="0"/>
              <a:t>Paste </a:t>
            </a:r>
            <a:r>
              <a:rPr lang="en-US" sz="1200" b="0" baseline="0" dirty="0"/>
              <a:t>in the sponsor logo. Scale and position the logo so it fits in the lower right corner.</a:t>
            </a:r>
            <a:endParaRPr lang="en-US" sz="1200" b="0" dirty="0"/>
          </a:p>
        </p:txBody>
      </p:sp>
      <p:sp>
        <p:nvSpPr>
          <p:cNvPr id="3" name="Slide Number Placeholder 5">
            <a:extLst>
              <a:ext uri="{FF2B5EF4-FFF2-40B4-BE49-F238E27FC236}">
                <a16:creationId xmlns:a16="http://schemas.microsoft.com/office/drawing/2014/main" id="{194A79A8-ED35-4FA2-DF89-F7734DE2E85D}"/>
              </a:ext>
            </a:extLst>
          </p:cNvPr>
          <p:cNvSpPr txBox="1">
            <a:spLocks/>
          </p:cNvSpPr>
          <p:nvPr userDrawn="1"/>
        </p:nvSpPr>
        <p:spPr>
          <a:xfrm>
            <a:off x="8686800" y="4772025"/>
            <a:ext cx="395782" cy="342900"/>
          </a:xfrm>
          <a:prstGeom prst="rect">
            <a:avLst/>
          </a:prstGeom>
        </p:spPr>
        <p:txBody>
          <a:bodyPr anchor="ctr" anchorCtr="0"/>
          <a:lstStyle>
            <a:defPPr>
              <a:defRPr lang="en-US"/>
            </a:defPPr>
            <a:lvl1pPr marL="0" algn="r" defTabSz="914400" rtl="0" eaLnBrk="1" latinLnBrk="0" hangingPunct="1">
              <a:defRPr sz="8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B3F6F-6A30-410C-8DAB-3E7769D71CBC}" type="slidenum">
              <a:rPr lang="en-US" smtClean="0"/>
              <a:pPr/>
              <a:t>‹#›</a:t>
            </a:fld>
            <a:endParaRPr lang="en-US" dirty="0"/>
          </a:p>
        </p:txBody>
      </p:sp>
      <p:pic>
        <p:nvPicPr>
          <p:cNvPr id="4" name="Picture 3">
            <a:extLst>
              <a:ext uri="{FF2B5EF4-FFF2-40B4-BE49-F238E27FC236}">
                <a16:creationId xmlns:a16="http://schemas.microsoft.com/office/drawing/2014/main" id="{3CA4EF7C-703D-B50B-8E58-7C053EAD51E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8201" t="-4096" r="31527" b="4096"/>
          <a:stretch/>
        </p:blipFill>
        <p:spPr>
          <a:xfrm>
            <a:off x="5263368" y="0"/>
            <a:ext cx="3880632" cy="5143500"/>
          </a:xfrm>
          <a:prstGeom prst="rect">
            <a:avLst/>
          </a:prstGeom>
        </p:spPr>
      </p:pic>
      <p:sp>
        <p:nvSpPr>
          <p:cNvPr id="2" name="Rectangle 1">
            <a:extLst>
              <a:ext uri="{FF2B5EF4-FFF2-40B4-BE49-F238E27FC236}">
                <a16:creationId xmlns:a16="http://schemas.microsoft.com/office/drawing/2014/main" id="{FE4D29CC-865B-458C-07F8-97EA89A1730B}"/>
              </a:ext>
            </a:extLst>
          </p:cNvPr>
          <p:cNvSpPr/>
          <p:nvPr userDrawn="1"/>
        </p:nvSpPr>
        <p:spPr>
          <a:xfrm>
            <a:off x="104553" y="4772025"/>
            <a:ext cx="5937001"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0" i="0" kern="1200" dirty="0">
                <a:solidFill>
                  <a:schemeClr val="accent1"/>
                </a:solidFill>
                <a:latin typeface="Calibri" panose="020F0502020204030204" pitchFamily="34" charset="0"/>
                <a:ea typeface="+mn-ea"/>
                <a:cs typeface="Calibri" panose="020F0502020204030204" pitchFamily="34" charset="0"/>
              </a:rPr>
              <a:t>©2025 CliftonLarsonAllen LLP. CLA (CliftonLarsonAllen LLP) is an independent network member of CLA Global. See CLAglobal.com/disclaimer. </a:t>
            </a:r>
            <a:br>
              <a:rPr lang="en-US" sz="700" b="0" i="0" kern="1200" dirty="0">
                <a:solidFill>
                  <a:schemeClr val="accent1"/>
                </a:solidFill>
                <a:latin typeface="Calibri" panose="020F0502020204030204" pitchFamily="34" charset="0"/>
                <a:ea typeface="+mn-ea"/>
                <a:cs typeface="Calibri" panose="020F0502020204030204" pitchFamily="34" charset="0"/>
              </a:rPr>
            </a:br>
            <a:r>
              <a:rPr lang="en-US" sz="700" b="0" i="0" kern="1200" dirty="0">
                <a:solidFill>
                  <a:schemeClr val="accent1"/>
                </a:solidFill>
                <a:latin typeface="Calibri" panose="020F0502020204030204" pitchFamily="34" charset="0"/>
                <a:ea typeface="+mn-ea"/>
                <a:cs typeface="Calibri" panose="020F0502020204030204" pitchFamily="34" charset="0"/>
              </a:rPr>
              <a:t>Investment advisory services are offered through CliftonLarsonAllen Wealth Advisors, LLC, an SEC-registered investment advisor.</a:t>
            </a:r>
          </a:p>
        </p:txBody>
      </p:sp>
    </p:spTree>
    <p:extLst>
      <p:ext uri="{BB962C8B-B14F-4D97-AF65-F5344CB8AC3E}">
        <p14:creationId xmlns:p14="http://schemas.microsoft.com/office/powerpoint/2010/main" val="2754114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Document Cove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9C0002F-7C2F-DA97-5004-D9700D657B7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839" t="44269" r="28796"/>
          <a:stretch/>
        </p:blipFill>
        <p:spPr>
          <a:xfrm>
            <a:off x="5656521" y="0"/>
            <a:ext cx="3486123" cy="5143500"/>
          </a:xfrm>
          <a:prstGeom prst="rect">
            <a:avLst/>
          </a:prstGeom>
        </p:spPr>
      </p:pic>
      <p:sp>
        <p:nvSpPr>
          <p:cNvPr id="10" name="Rectangle 4"/>
          <p:cNvSpPr>
            <a:spLocks noGrp="1" noChangeArrowheads="1"/>
          </p:cNvSpPr>
          <p:nvPr>
            <p:ph type="subTitle" idx="1" hasCustomPrompt="1"/>
          </p:nvPr>
        </p:nvSpPr>
        <p:spPr>
          <a:xfrm>
            <a:off x="528219" y="1900662"/>
            <a:ext cx="4584108" cy="638318"/>
          </a:xfrm>
          <a:noFill/>
        </p:spPr>
        <p:txBody>
          <a:bodyPr/>
          <a:lstStyle>
            <a:lvl1pPr marL="0" indent="0" algn="l">
              <a:buFontTx/>
              <a:buNone/>
              <a:defRPr sz="1800" b="0">
                <a:solidFill>
                  <a:schemeClr val="accent1"/>
                </a:solidFill>
                <a:latin typeface="Calibri" panose="020F0502020204030204" pitchFamily="34" charset="0"/>
                <a:cs typeface="Calibri" panose="020F0502020204030204" pitchFamily="34" charset="0"/>
              </a:defRPr>
            </a:lvl1pPr>
          </a:lstStyle>
          <a:p>
            <a:r>
              <a:rPr lang="en-US" dirty="0"/>
              <a:t>Click to edit subtitle</a:t>
            </a:r>
          </a:p>
        </p:txBody>
      </p:sp>
      <p:sp>
        <p:nvSpPr>
          <p:cNvPr id="11" name="Title 1"/>
          <p:cNvSpPr>
            <a:spLocks noGrp="1"/>
          </p:cNvSpPr>
          <p:nvPr>
            <p:ph type="title" hasCustomPrompt="1"/>
          </p:nvPr>
        </p:nvSpPr>
        <p:spPr>
          <a:xfrm>
            <a:off x="528219" y="649193"/>
            <a:ext cx="4584108" cy="1210318"/>
          </a:xfrm>
          <a:noFill/>
        </p:spPr>
        <p:txBody>
          <a:bodyPr anchor="b" anchorCtr="0"/>
          <a:lstStyle>
            <a:lvl1pPr>
              <a:defRPr sz="2800">
                <a:solidFill>
                  <a:schemeClr val="accent1"/>
                </a:solidFill>
              </a:defRPr>
            </a:lvl1pPr>
          </a:lstStyle>
          <a:p>
            <a:r>
              <a:rPr lang="en-US" dirty="0"/>
              <a:t>Click to Edit Title</a:t>
            </a:r>
          </a:p>
        </p:txBody>
      </p:sp>
      <p:sp>
        <p:nvSpPr>
          <p:cNvPr id="2" name="Slide Number Placeholder 5">
            <a:extLst>
              <a:ext uri="{FF2B5EF4-FFF2-40B4-BE49-F238E27FC236}">
                <a16:creationId xmlns:a16="http://schemas.microsoft.com/office/drawing/2014/main" id="{49890C2A-4818-057C-3065-1F20357CCF88}"/>
              </a:ext>
            </a:extLst>
          </p:cNvPr>
          <p:cNvSpPr>
            <a:spLocks noGrp="1"/>
          </p:cNvSpPr>
          <p:nvPr>
            <p:ph type="sldNum" sz="quarter" idx="4"/>
          </p:nvPr>
        </p:nvSpPr>
        <p:spPr>
          <a:xfrm>
            <a:off x="8686800" y="4772025"/>
            <a:ext cx="395782" cy="342900"/>
          </a:xfrm>
          <a:prstGeom prst="rect">
            <a:avLst/>
          </a:prstGeom>
        </p:spPr>
        <p:txBody>
          <a:bodyPr anchor="ctr" anchorCtr="0"/>
          <a:lstStyle>
            <a:lvl1pPr algn="r">
              <a:defRPr sz="800" b="0">
                <a:solidFill>
                  <a:schemeClr val="tx1"/>
                </a:solidFill>
              </a:defRPr>
            </a:lvl1pPr>
          </a:lstStyle>
          <a:p>
            <a:fld id="{6DAB3F6F-6A30-410C-8DAB-3E7769D71CBC}" type="slidenum">
              <a:rPr lang="en-US" smtClean="0"/>
              <a:pPr/>
              <a:t>‹#›</a:t>
            </a:fld>
            <a:endParaRPr lang="en-US" dirty="0"/>
          </a:p>
        </p:txBody>
      </p:sp>
      <p:pic>
        <p:nvPicPr>
          <p:cNvPr id="8" name="Picture 7" descr="Text&#10;&#10;Description automatically generated">
            <a:extLst>
              <a:ext uri="{FF2B5EF4-FFF2-40B4-BE49-F238E27FC236}">
                <a16:creationId xmlns:a16="http://schemas.microsoft.com/office/drawing/2014/main" id="{742A29E9-7264-2DFC-F26C-44C1FEAFC9D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8219" y="3545467"/>
            <a:ext cx="3265438" cy="727083"/>
          </a:xfrm>
          <a:prstGeom prst="rect">
            <a:avLst/>
          </a:prstGeom>
        </p:spPr>
      </p:pic>
      <p:sp>
        <p:nvSpPr>
          <p:cNvPr id="3" name="Rectangle 2">
            <a:extLst>
              <a:ext uri="{FF2B5EF4-FFF2-40B4-BE49-F238E27FC236}">
                <a16:creationId xmlns:a16="http://schemas.microsoft.com/office/drawing/2014/main" id="{6BF99A3F-9192-54B0-DA68-6E39CA21E057}"/>
              </a:ext>
            </a:extLst>
          </p:cNvPr>
          <p:cNvSpPr/>
          <p:nvPr userDrawn="1"/>
        </p:nvSpPr>
        <p:spPr>
          <a:xfrm>
            <a:off x="104553" y="4772025"/>
            <a:ext cx="5937001"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0" i="0" kern="1200" dirty="0">
                <a:solidFill>
                  <a:schemeClr val="accent1"/>
                </a:solidFill>
                <a:latin typeface="Calibri" panose="020F0502020204030204" pitchFamily="34" charset="0"/>
                <a:ea typeface="+mn-ea"/>
                <a:cs typeface="Calibri" panose="020F0502020204030204" pitchFamily="34" charset="0"/>
              </a:rPr>
              <a:t>©2025 CliftonLarsonAllen LLP. CLA (CliftonLarsonAllen LLP) is an independent network member of CLA Global. See CLAglobal.com/disclaimer. </a:t>
            </a:r>
            <a:br>
              <a:rPr lang="en-US" sz="700" b="0" i="0" kern="1200" dirty="0">
                <a:solidFill>
                  <a:schemeClr val="accent1"/>
                </a:solidFill>
                <a:latin typeface="Calibri" panose="020F0502020204030204" pitchFamily="34" charset="0"/>
                <a:ea typeface="+mn-ea"/>
                <a:cs typeface="Calibri" panose="020F0502020204030204" pitchFamily="34" charset="0"/>
              </a:rPr>
            </a:br>
            <a:r>
              <a:rPr lang="en-US" sz="700" b="0" i="0" kern="1200" dirty="0">
                <a:solidFill>
                  <a:schemeClr val="accent1"/>
                </a:solidFill>
                <a:latin typeface="Calibri" panose="020F0502020204030204" pitchFamily="34" charset="0"/>
                <a:ea typeface="+mn-ea"/>
                <a:cs typeface="Calibri" panose="020F0502020204030204" pitchFamily="34" charset="0"/>
              </a:rPr>
              <a:t>Investment advisory services are offered through CliftonLarsonAllen Wealth Advisors, LLC, an SEC-registered investment advisor.</a:t>
            </a:r>
          </a:p>
        </p:txBody>
      </p:sp>
    </p:spTree>
    <p:extLst>
      <p:ext uri="{BB962C8B-B14F-4D97-AF65-F5344CB8AC3E}">
        <p14:creationId xmlns:p14="http://schemas.microsoft.com/office/powerpoint/2010/main" val="27308791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1_Opening Disclaimers">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B4EA88A-9689-4472-A383-DB5C9CDF7FDE}"/>
              </a:ext>
            </a:extLst>
          </p:cNvPr>
          <p:cNvSpPr>
            <a:spLocks noGrp="1"/>
          </p:cNvSpPr>
          <p:nvPr>
            <p:ph type="ftr" sz="quarter" idx="11"/>
          </p:nvPr>
        </p:nvSpPr>
        <p:spPr>
          <a:xfrm>
            <a:off x="295015" y="4935744"/>
            <a:ext cx="2895600" cy="171450"/>
          </a:xfrm>
        </p:spPr>
        <p:txBody>
          <a:bodyPr/>
          <a:lstStyle/>
          <a:p>
            <a:endParaRPr lang="en-US" dirty="0"/>
          </a:p>
        </p:txBody>
      </p:sp>
      <p:grpSp>
        <p:nvGrpSpPr>
          <p:cNvPr id="5" name="Group 4">
            <a:extLst>
              <a:ext uri="{FF2B5EF4-FFF2-40B4-BE49-F238E27FC236}">
                <a16:creationId xmlns:a16="http://schemas.microsoft.com/office/drawing/2014/main" id="{87020407-D88B-47CB-870A-C2B0386CED2C}"/>
              </a:ext>
            </a:extLst>
          </p:cNvPr>
          <p:cNvGrpSpPr/>
          <p:nvPr/>
        </p:nvGrpSpPr>
        <p:grpSpPr>
          <a:xfrm>
            <a:off x="161778" y="950624"/>
            <a:ext cx="8820444" cy="3626265"/>
            <a:chOff x="161778" y="950624"/>
            <a:chExt cx="8820444" cy="3925791"/>
          </a:xfrm>
        </p:grpSpPr>
        <p:sp>
          <p:nvSpPr>
            <p:cNvPr id="6" name="Content Placeholder 5">
              <a:extLst>
                <a:ext uri="{FF2B5EF4-FFF2-40B4-BE49-F238E27FC236}">
                  <a16:creationId xmlns:a16="http://schemas.microsoft.com/office/drawing/2014/main" id="{E5E5A5E0-8EB2-448D-BDAE-AA76D94D9940}"/>
                </a:ext>
              </a:extLst>
            </p:cNvPr>
            <p:cNvSpPr txBox="1">
              <a:spLocks/>
            </p:cNvSpPr>
            <p:nvPr/>
          </p:nvSpPr>
          <p:spPr>
            <a:xfrm>
              <a:off x="161778" y="950624"/>
              <a:ext cx="4410222" cy="3925789"/>
            </a:xfrm>
            <a:prstGeom prst="rect">
              <a:avLst/>
            </a:prstGeom>
            <a:solidFill>
              <a:schemeClr val="accent2">
                <a:lumMod val="40000"/>
                <a:lumOff val="60000"/>
              </a:schemeClr>
            </a:solidFill>
          </p:spPr>
          <p:txBody>
            <a:bodyPr lIns="182880" tIns="182880" rIns="182880" bIns="182880"/>
            <a:lstStyle>
              <a:lvl1pPr marL="342900" indent="-342900" algn="l" rtl="0" eaLnBrk="1" fontAlgn="base" hangingPunct="1">
                <a:spcBef>
                  <a:spcPct val="20000"/>
                </a:spcBef>
                <a:spcAft>
                  <a:spcPct val="0"/>
                </a:spcAft>
                <a:buClr>
                  <a:schemeClr val="accent2"/>
                </a:buClr>
                <a:buSzPct val="120000"/>
                <a:buFont typeface="Arial" panose="020B0604020202020204" pitchFamily="34" charset="0"/>
                <a:buChar char="•"/>
                <a:defRPr sz="2400">
                  <a:solidFill>
                    <a:schemeClr val="tx2"/>
                  </a:solidFill>
                  <a:latin typeface="Calibri" pitchFamily="34" charset="0"/>
                  <a:ea typeface="+mn-ea"/>
                  <a:cs typeface="Calibri" pitchFamily="34" charset="0"/>
                </a:defRPr>
              </a:lvl1pPr>
              <a:lvl2pPr marL="742950" indent="-285750" algn="l" rtl="0" eaLnBrk="1" fontAlgn="base" hangingPunct="1">
                <a:spcBef>
                  <a:spcPct val="20000"/>
                </a:spcBef>
                <a:spcAft>
                  <a:spcPct val="0"/>
                </a:spcAft>
                <a:buClr>
                  <a:schemeClr val="accent2"/>
                </a:buClr>
                <a:buFont typeface="Courier New" panose="02070309020205020404" pitchFamily="49" charset="0"/>
                <a:buChar char="o"/>
                <a:defRPr sz="2000">
                  <a:solidFill>
                    <a:schemeClr val="tx2"/>
                  </a:solidFill>
                  <a:latin typeface="Calibri" pitchFamily="34" charset="0"/>
                  <a:ea typeface="+mn-ea"/>
                  <a:cs typeface="Calibri" pitchFamily="34" charset="0"/>
                </a:defRPr>
              </a:lvl2pPr>
              <a:lvl3pPr marL="1143000" indent="-228600" algn="l" rtl="0" eaLnBrk="1" fontAlgn="base" hangingPunct="1">
                <a:spcBef>
                  <a:spcPct val="20000"/>
                </a:spcBef>
                <a:spcAft>
                  <a:spcPct val="0"/>
                </a:spcAft>
                <a:buClr>
                  <a:schemeClr val="accent2"/>
                </a:buClr>
                <a:buSzPct val="85000"/>
                <a:buFont typeface="Wingdings" panose="05000000000000000000" pitchFamily="2" charset="2"/>
                <a:buChar char="§"/>
                <a:defRPr sz="1800">
                  <a:solidFill>
                    <a:schemeClr val="tx2"/>
                  </a:solidFill>
                  <a:latin typeface="Calibri" pitchFamily="34" charset="0"/>
                  <a:ea typeface="+mn-ea"/>
                  <a:cs typeface="Calibri" pitchFamily="34" charset="0"/>
                </a:defRPr>
              </a:lvl3pPr>
              <a:lvl4pPr marL="1600200" indent="-228600" algn="l" rtl="0" eaLnBrk="1" fontAlgn="base" hangingPunct="1">
                <a:spcBef>
                  <a:spcPct val="20000"/>
                </a:spcBef>
                <a:spcAft>
                  <a:spcPct val="0"/>
                </a:spcAft>
                <a:buClr>
                  <a:schemeClr val="accent2"/>
                </a:buClr>
                <a:buFont typeface="Arial" panose="020B0604020202020204" pitchFamily="34" charset="0"/>
                <a:buChar char="•"/>
                <a:defRPr sz="1600">
                  <a:solidFill>
                    <a:schemeClr val="tx2"/>
                  </a:solidFill>
                  <a:latin typeface="Calibri" pitchFamily="34" charset="0"/>
                  <a:ea typeface="+mn-ea"/>
                  <a:cs typeface="Calibri" pitchFamily="34" charset="0"/>
                </a:defRPr>
              </a:lvl4pPr>
              <a:lvl5pPr marL="2057400" indent="-228600" algn="l" rtl="0" eaLnBrk="1" fontAlgn="base" hangingPunct="1">
                <a:spcBef>
                  <a:spcPct val="20000"/>
                </a:spcBef>
                <a:spcAft>
                  <a:spcPct val="0"/>
                </a:spcAft>
                <a:buClr>
                  <a:schemeClr val="accent2"/>
                </a:buClr>
                <a:buFont typeface="Arial" panose="020B0604020202020204" pitchFamily="34" charset="0"/>
                <a:buChar char="•"/>
                <a:defRPr sz="1600">
                  <a:solidFill>
                    <a:schemeClr val="tx2"/>
                  </a:solidFill>
                  <a:latin typeface="Calibri" pitchFamily="34" charset="0"/>
                  <a:ea typeface="+mn-ea"/>
                  <a:cs typeface="Calibri" pitchFamily="34" charset="0"/>
                </a:defRPr>
              </a:lvl5pPr>
              <a:lvl6pPr marL="2514600" indent="-228600" algn="l" rtl="0" eaLnBrk="1" fontAlgn="base" hangingPunct="1">
                <a:spcBef>
                  <a:spcPct val="20000"/>
                </a:spcBef>
                <a:spcAft>
                  <a:spcPct val="0"/>
                </a:spcAft>
                <a:buFont typeface="Arial" charset="0"/>
                <a:buChar char="–"/>
                <a:defRPr>
                  <a:solidFill>
                    <a:schemeClr val="tx1"/>
                  </a:solidFill>
                  <a:latin typeface="+mn-lt"/>
                  <a:ea typeface="+mn-ea"/>
                </a:defRPr>
              </a:lvl6pPr>
              <a:lvl7pPr marL="2971800" indent="-228600" algn="l" rtl="0" eaLnBrk="1" fontAlgn="base" hangingPunct="1">
                <a:spcBef>
                  <a:spcPct val="20000"/>
                </a:spcBef>
                <a:spcAft>
                  <a:spcPct val="0"/>
                </a:spcAft>
                <a:buFont typeface="Arial" charset="0"/>
                <a:buChar char="–"/>
                <a:defRPr>
                  <a:solidFill>
                    <a:schemeClr val="tx1"/>
                  </a:solidFill>
                  <a:latin typeface="+mn-lt"/>
                  <a:ea typeface="+mn-ea"/>
                </a:defRPr>
              </a:lvl7pPr>
              <a:lvl8pPr marL="3429000" indent="-228600" algn="l" rtl="0" eaLnBrk="1" fontAlgn="base" hangingPunct="1">
                <a:spcBef>
                  <a:spcPct val="20000"/>
                </a:spcBef>
                <a:spcAft>
                  <a:spcPct val="0"/>
                </a:spcAft>
                <a:buFont typeface="Arial" charset="0"/>
                <a:buChar char="–"/>
                <a:defRPr>
                  <a:solidFill>
                    <a:schemeClr val="tx1"/>
                  </a:solidFill>
                  <a:latin typeface="+mn-lt"/>
                  <a:ea typeface="+mn-ea"/>
                </a:defRPr>
              </a:lvl8pPr>
              <a:lvl9pPr marL="3886200" indent="-228600" algn="l" rtl="0" eaLnBrk="1" fontAlgn="base" hangingPunct="1">
                <a:spcBef>
                  <a:spcPct val="20000"/>
                </a:spcBef>
                <a:spcAft>
                  <a:spcPct val="0"/>
                </a:spcAft>
                <a:buFont typeface="Arial" charset="0"/>
                <a:buChar char="–"/>
                <a:defRPr>
                  <a:solidFill>
                    <a:schemeClr val="tx1"/>
                  </a:solidFill>
                  <a:latin typeface="+mn-lt"/>
                  <a:ea typeface="+mn-ea"/>
                </a:defRPr>
              </a:lvl9pPr>
            </a:lstStyle>
            <a:p>
              <a:pPr marL="0" indent="0">
                <a:buFont typeface="Arial" panose="020B0604020202020204" pitchFamily="34" charset="0"/>
                <a:buNone/>
              </a:pPr>
              <a:r>
                <a:rPr lang="en-US" sz="1300" kern="0" dirty="0">
                  <a:solidFill>
                    <a:schemeClr val="accent1"/>
                  </a:solidFill>
                  <a:latin typeface="Calibri" panose="020F0502020204030204" pitchFamily="34" charset="0"/>
                  <a:cs typeface="Calibri" panose="020F0502020204030204" pitchFamily="34" charset="0"/>
                </a:rPr>
                <a:t>The information herein has been provided by CliftonLarsonAllen LLP for general information purposes only. The presentation and related materials, if any, do not implicate any client, advisory, fiduciary, or professional relationship between you and CliftonLarsonAllen LLP and neither CliftonLarsonAllen LLP nor any other person or entity is, in connection with the presentation and/or materials, engaged in rendering auditing, accounting, tax, legal, medical, investment, advisory, consulting, or any other professional service or advice. Neither the presentation nor the materials, if any, should be considered a substitute for your independent investigation and your sound technical business judgment. You or your entity, if applicable, should consult with a professional advisor familiar with your particular factual situation for advice or service concerning any specific matters.</a:t>
              </a:r>
            </a:p>
          </p:txBody>
        </p:sp>
        <p:sp>
          <p:nvSpPr>
            <p:cNvPr id="7" name="Content Placeholder 2">
              <a:extLst>
                <a:ext uri="{FF2B5EF4-FFF2-40B4-BE49-F238E27FC236}">
                  <a16:creationId xmlns:a16="http://schemas.microsoft.com/office/drawing/2014/main" id="{29C8EE37-0044-4183-A797-D73689E2558E}"/>
                </a:ext>
              </a:extLst>
            </p:cNvPr>
            <p:cNvSpPr txBox="1">
              <a:spLocks/>
            </p:cNvSpPr>
            <p:nvPr/>
          </p:nvSpPr>
          <p:spPr>
            <a:xfrm>
              <a:off x="4572000" y="950625"/>
              <a:ext cx="4410222" cy="3925790"/>
            </a:xfrm>
            <a:prstGeom prst="rect">
              <a:avLst/>
            </a:prstGeom>
            <a:solidFill>
              <a:schemeClr val="accent2">
                <a:lumMod val="20000"/>
                <a:lumOff val="80000"/>
              </a:schemeClr>
            </a:solidFill>
          </p:spPr>
          <p:txBody>
            <a:bodyPr lIns="182880" tIns="182880" rIns="182880" bIns="182880"/>
            <a:lstStyle>
              <a:lvl1pPr marL="342900" indent="-342900" algn="l" rtl="0" eaLnBrk="1" fontAlgn="base" hangingPunct="1">
                <a:spcBef>
                  <a:spcPct val="20000"/>
                </a:spcBef>
                <a:spcAft>
                  <a:spcPct val="0"/>
                </a:spcAft>
                <a:buClr>
                  <a:schemeClr val="accent2"/>
                </a:buClr>
                <a:buSzPct val="120000"/>
                <a:buFont typeface="Arial" panose="020B0604020202020204" pitchFamily="34" charset="0"/>
                <a:buChar char="•"/>
                <a:defRPr sz="2400">
                  <a:solidFill>
                    <a:schemeClr val="tx2"/>
                  </a:solidFill>
                  <a:latin typeface="Calibri" pitchFamily="34" charset="0"/>
                  <a:ea typeface="+mn-ea"/>
                  <a:cs typeface="Calibri" pitchFamily="34" charset="0"/>
                </a:defRPr>
              </a:lvl1pPr>
              <a:lvl2pPr marL="742950" indent="-285750" algn="l" rtl="0" eaLnBrk="1" fontAlgn="base" hangingPunct="1">
                <a:spcBef>
                  <a:spcPct val="20000"/>
                </a:spcBef>
                <a:spcAft>
                  <a:spcPct val="0"/>
                </a:spcAft>
                <a:buClr>
                  <a:schemeClr val="accent2"/>
                </a:buClr>
                <a:buFont typeface="Courier New" panose="02070309020205020404" pitchFamily="49" charset="0"/>
                <a:buChar char="o"/>
                <a:defRPr sz="2000">
                  <a:solidFill>
                    <a:schemeClr val="tx2"/>
                  </a:solidFill>
                  <a:latin typeface="Calibri" pitchFamily="34" charset="0"/>
                  <a:ea typeface="+mn-ea"/>
                  <a:cs typeface="Calibri" pitchFamily="34" charset="0"/>
                </a:defRPr>
              </a:lvl2pPr>
              <a:lvl3pPr marL="1143000" indent="-228600" algn="l" rtl="0" eaLnBrk="1" fontAlgn="base" hangingPunct="1">
                <a:spcBef>
                  <a:spcPct val="20000"/>
                </a:spcBef>
                <a:spcAft>
                  <a:spcPct val="0"/>
                </a:spcAft>
                <a:buClr>
                  <a:schemeClr val="accent2"/>
                </a:buClr>
                <a:buSzPct val="85000"/>
                <a:buFont typeface="Wingdings" panose="05000000000000000000" pitchFamily="2" charset="2"/>
                <a:buChar char="§"/>
                <a:defRPr sz="1800">
                  <a:solidFill>
                    <a:schemeClr val="tx2"/>
                  </a:solidFill>
                  <a:latin typeface="Calibri" pitchFamily="34" charset="0"/>
                  <a:ea typeface="+mn-ea"/>
                  <a:cs typeface="Calibri" pitchFamily="34" charset="0"/>
                </a:defRPr>
              </a:lvl3pPr>
              <a:lvl4pPr marL="1600200" indent="-228600" algn="l" rtl="0" eaLnBrk="1" fontAlgn="base" hangingPunct="1">
                <a:spcBef>
                  <a:spcPct val="20000"/>
                </a:spcBef>
                <a:spcAft>
                  <a:spcPct val="0"/>
                </a:spcAft>
                <a:buClr>
                  <a:schemeClr val="accent2"/>
                </a:buClr>
                <a:buFont typeface="Arial" panose="020B0604020202020204" pitchFamily="34" charset="0"/>
                <a:buChar char="•"/>
                <a:defRPr sz="1600">
                  <a:solidFill>
                    <a:schemeClr val="tx2"/>
                  </a:solidFill>
                  <a:latin typeface="Calibri" pitchFamily="34" charset="0"/>
                  <a:ea typeface="+mn-ea"/>
                  <a:cs typeface="Calibri" pitchFamily="34" charset="0"/>
                </a:defRPr>
              </a:lvl4pPr>
              <a:lvl5pPr marL="2057400" indent="-228600" algn="l" rtl="0" eaLnBrk="1" fontAlgn="base" hangingPunct="1">
                <a:spcBef>
                  <a:spcPct val="20000"/>
                </a:spcBef>
                <a:spcAft>
                  <a:spcPct val="0"/>
                </a:spcAft>
                <a:buClr>
                  <a:schemeClr val="accent2"/>
                </a:buClr>
                <a:buFont typeface="Arial" panose="020B0604020202020204" pitchFamily="34" charset="0"/>
                <a:buChar char="•"/>
                <a:defRPr sz="1600">
                  <a:solidFill>
                    <a:schemeClr val="tx2"/>
                  </a:solidFill>
                  <a:latin typeface="Calibri" pitchFamily="34" charset="0"/>
                  <a:ea typeface="+mn-ea"/>
                  <a:cs typeface="Calibri" pitchFamily="34" charset="0"/>
                </a:defRPr>
              </a:lvl5pPr>
              <a:lvl6pPr marL="2514600" indent="-228600" algn="l" rtl="0" eaLnBrk="1" fontAlgn="base" hangingPunct="1">
                <a:spcBef>
                  <a:spcPct val="20000"/>
                </a:spcBef>
                <a:spcAft>
                  <a:spcPct val="0"/>
                </a:spcAft>
                <a:buFont typeface="Arial" charset="0"/>
                <a:buChar char="–"/>
                <a:defRPr>
                  <a:solidFill>
                    <a:schemeClr val="tx1"/>
                  </a:solidFill>
                  <a:latin typeface="+mn-lt"/>
                  <a:ea typeface="+mn-ea"/>
                </a:defRPr>
              </a:lvl6pPr>
              <a:lvl7pPr marL="2971800" indent="-228600" algn="l" rtl="0" eaLnBrk="1" fontAlgn="base" hangingPunct="1">
                <a:spcBef>
                  <a:spcPct val="20000"/>
                </a:spcBef>
                <a:spcAft>
                  <a:spcPct val="0"/>
                </a:spcAft>
                <a:buFont typeface="Arial" charset="0"/>
                <a:buChar char="–"/>
                <a:defRPr>
                  <a:solidFill>
                    <a:schemeClr val="tx1"/>
                  </a:solidFill>
                  <a:latin typeface="+mn-lt"/>
                  <a:ea typeface="+mn-ea"/>
                </a:defRPr>
              </a:lvl7pPr>
              <a:lvl8pPr marL="3429000" indent="-228600" algn="l" rtl="0" eaLnBrk="1" fontAlgn="base" hangingPunct="1">
                <a:spcBef>
                  <a:spcPct val="20000"/>
                </a:spcBef>
                <a:spcAft>
                  <a:spcPct val="0"/>
                </a:spcAft>
                <a:buFont typeface="Arial" charset="0"/>
                <a:buChar char="–"/>
                <a:defRPr>
                  <a:solidFill>
                    <a:schemeClr val="tx1"/>
                  </a:solidFill>
                  <a:latin typeface="+mn-lt"/>
                  <a:ea typeface="+mn-ea"/>
                </a:defRPr>
              </a:lvl8pPr>
              <a:lvl9pPr marL="3886200" indent="-228600" algn="l" rtl="0" eaLnBrk="1" fontAlgn="base" hangingPunct="1">
                <a:spcBef>
                  <a:spcPct val="20000"/>
                </a:spcBef>
                <a:spcAft>
                  <a:spcPct val="0"/>
                </a:spcAft>
                <a:buFont typeface="Arial" charset="0"/>
                <a:buChar char="–"/>
                <a:defRPr>
                  <a:solidFill>
                    <a:schemeClr val="tx1"/>
                  </a:solidFill>
                  <a:latin typeface="+mn-lt"/>
                  <a:ea typeface="+mn-ea"/>
                </a:defRPr>
              </a:lvl9pPr>
            </a:lstStyle>
            <a:p>
              <a:pPr marL="0" indent="0">
                <a:buFont typeface="Arial" panose="020B0604020202020204" pitchFamily="34" charset="0"/>
                <a:buNone/>
              </a:pPr>
              <a:r>
                <a:rPr lang="en-US" sz="1300" kern="0" dirty="0">
                  <a:solidFill>
                    <a:schemeClr val="accent1"/>
                  </a:solidFill>
                  <a:latin typeface="Calibri" panose="020F0502020204030204" pitchFamily="34" charset="0"/>
                  <a:cs typeface="Calibri" panose="020F0502020204030204" pitchFamily="34" charset="0"/>
                </a:rPr>
                <a:t>CliftonLarsonAllen LLP is not licensed to practice law, nor does it practice law. The presentation and materials, if any, are for general guidance purposes and not a substitute for compliance obligations. The presentation and/or materials may not be applicable to, or suitable for, your specific circumstances or needs, and may require consultation with counsel, consultants, or advisors if any action is to be contemplated. You should contact your CliftonLarsonAllen LLP or other professional prior to taking any action based upon the information in the presentation or materials provided. CliftonLarsonAllen LLP assumes no obligation to inform you of any changes in laws or other factors that could affect the information contained herein.</a:t>
              </a:r>
            </a:p>
          </p:txBody>
        </p:sp>
      </p:grpSp>
      <p:pic>
        <p:nvPicPr>
          <p:cNvPr id="9" name="Picture 8">
            <a:extLst>
              <a:ext uri="{FF2B5EF4-FFF2-40B4-BE49-F238E27FC236}">
                <a16:creationId xmlns:a16="http://schemas.microsoft.com/office/drawing/2014/main" id="{7D543AF6-1316-417F-AAB0-9B6BB411C443}"/>
              </a:ext>
            </a:extLst>
          </p:cNvPr>
          <p:cNvPicPr>
            <a:picLocks noChangeAspect="1"/>
          </p:cNvPicPr>
          <p:nvPr/>
        </p:nvPicPr>
        <p:blipFill>
          <a:blip r:embed="rId2"/>
          <a:srcRect/>
          <a:stretch/>
        </p:blipFill>
        <p:spPr>
          <a:xfrm>
            <a:off x="284663" y="222666"/>
            <a:ext cx="559060" cy="559060"/>
          </a:xfrm>
          <a:prstGeom prst="rect">
            <a:avLst/>
          </a:prstGeom>
        </p:spPr>
      </p:pic>
      <p:sp>
        <p:nvSpPr>
          <p:cNvPr id="2" name="TextBox 1">
            <a:extLst>
              <a:ext uri="{FF2B5EF4-FFF2-40B4-BE49-F238E27FC236}">
                <a16:creationId xmlns:a16="http://schemas.microsoft.com/office/drawing/2014/main" id="{A76F42C4-9951-F867-7111-963899D848E3}"/>
              </a:ext>
            </a:extLst>
          </p:cNvPr>
          <p:cNvSpPr txBox="1"/>
          <p:nvPr userDrawn="1"/>
        </p:nvSpPr>
        <p:spPr>
          <a:xfrm>
            <a:off x="284663" y="4742014"/>
            <a:ext cx="1384300" cy="200055"/>
          </a:xfrm>
          <a:prstGeom prst="rect">
            <a:avLst/>
          </a:prstGeom>
          <a:noFill/>
        </p:spPr>
        <p:txBody>
          <a:bodyPr wrap="square" anchor="ctr" anchorCtr="0">
            <a:spAutoFit/>
          </a:bodyPr>
          <a:lstStyle/>
          <a:p>
            <a:pPr algn="l"/>
            <a:r>
              <a:rPr lang="en-US" sz="700" dirty="0">
                <a:solidFill>
                  <a:schemeClr val="accent1"/>
                </a:solidFill>
              </a:rPr>
              <a:t>©2025 CliftonLarsonAllen LLP</a:t>
            </a:r>
          </a:p>
        </p:txBody>
      </p:sp>
      <p:sp>
        <p:nvSpPr>
          <p:cNvPr id="3" name="Slide Number Placeholder 5">
            <a:extLst>
              <a:ext uri="{FF2B5EF4-FFF2-40B4-BE49-F238E27FC236}">
                <a16:creationId xmlns:a16="http://schemas.microsoft.com/office/drawing/2014/main" id="{AEF7DDCB-1037-9C1A-882F-5DE10CD21F6B}"/>
              </a:ext>
            </a:extLst>
          </p:cNvPr>
          <p:cNvSpPr>
            <a:spLocks noGrp="1"/>
          </p:cNvSpPr>
          <p:nvPr>
            <p:ph type="sldNum" sz="quarter" idx="4"/>
          </p:nvPr>
        </p:nvSpPr>
        <p:spPr>
          <a:xfrm>
            <a:off x="8572280" y="4670591"/>
            <a:ext cx="395782" cy="342900"/>
          </a:xfrm>
          <a:prstGeom prst="rect">
            <a:avLst/>
          </a:prstGeom>
        </p:spPr>
        <p:txBody>
          <a:bodyPr anchor="ctr" anchorCtr="0"/>
          <a:lstStyle>
            <a:lvl1pPr algn="r">
              <a:defRPr sz="800" b="0">
                <a:solidFill>
                  <a:schemeClr val="accent1"/>
                </a:solidFill>
              </a:defRPr>
            </a:lvl1pPr>
          </a:lstStyle>
          <a:p>
            <a:fld id="{6DAB3F6F-6A30-410C-8DAB-3E7769D71CBC}" type="slidenum">
              <a:rPr lang="en-US" smtClean="0"/>
              <a:pPr/>
              <a:t>‹#›</a:t>
            </a:fld>
            <a:endParaRPr lang="en-US" dirty="0"/>
          </a:p>
        </p:txBody>
      </p:sp>
    </p:spTree>
    <p:extLst>
      <p:ext uri="{BB962C8B-B14F-4D97-AF65-F5344CB8AC3E}">
        <p14:creationId xmlns:p14="http://schemas.microsoft.com/office/powerpoint/2010/main" val="2940792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Dar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7ACB3B5-5795-6730-CFF3-E6B9151F651D}"/>
              </a:ext>
            </a:extLst>
          </p:cNvPr>
          <p:cNvSpPr/>
          <p:nvPr userDrawn="1"/>
        </p:nvSpPr>
        <p:spPr bwMode="auto">
          <a:xfrm>
            <a:off x="0" y="0"/>
            <a:ext cx="9144000" cy="5143500"/>
          </a:xfrm>
          <a:prstGeom prst="rect">
            <a:avLst/>
          </a:prstGeom>
          <a:gradFill flip="none" rotWithShape="1">
            <a:gsLst>
              <a:gs pos="0">
                <a:srgbClr val="2E334E"/>
              </a:gs>
              <a:gs pos="100000">
                <a:srgbClr val="1E2133"/>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ヒラギノ角ゴ Pro W3" pitchFamily="1" charset="-128"/>
            </a:endParaRPr>
          </a:p>
        </p:txBody>
      </p:sp>
      <p:sp>
        <p:nvSpPr>
          <p:cNvPr id="7" name="TextBox 6">
            <a:extLst>
              <a:ext uri="{FF2B5EF4-FFF2-40B4-BE49-F238E27FC236}">
                <a16:creationId xmlns:a16="http://schemas.microsoft.com/office/drawing/2014/main" id="{59E59DA1-B4D6-6A19-3BDE-B17E2DB08F56}"/>
              </a:ext>
            </a:extLst>
          </p:cNvPr>
          <p:cNvSpPr txBox="1"/>
          <p:nvPr userDrawn="1"/>
        </p:nvSpPr>
        <p:spPr>
          <a:xfrm>
            <a:off x="958849" y="4742014"/>
            <a:ext cx="1384300" cy="200055"/>
          </a:xfrm>
          <a:prstGeom prst="rect">
            <a:avLst/>
          </a:prstGeom>
          <a:noFill/>
        </p:spPr>
        <p:txBody>
          <a:bodyPr wrap="square" anchor="ctr" anchorCtr="0">
            <a:spAutoFit/>
          </a:bodyPr>
          <a:lstStyle/>
          <a:p>
            <a:pPr algn="l"/>
            <a:r>
              <a:rPr lang="en-US" sz="700" dirty="0">
                <a:solidFill>
                  <a:schemeClr val="bg1"/>
                </a:solidFill>
                <a:latin typeface="Calibri" panose="020F0502020204030204" pitchFamily="34" charset="0"/>
                <a:cs typeface="Calibri" panose="020F0502020204030204" pitchFamily="34" charset="0"/>
              </a:rPr>
              <a:t>©2025 CliftonLarsonAllen LLP</a:t>
            </a:r>
          </a:p>
        </p:txBody>
      </p:sp>
      <p:pic>
        <p:nvPicPr>
          <p:cNvPr id="8" name="Picture 7">
            <a:extLst>
              <a:ext uri="{FF2B5EF4-FFF2-40B4-BE49-F238E27FC236}">
                <a16:creationId xmlns:a16="http://schemas.microsoft.com/office/drawing/2014/main" id="{F64A7C7C-E9B7-6E35-70E4-81018C3D02D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5937" y="4651194"/>
            <a:ext cx="394823" cy="393192"/>
          </a:xfrm>
          <a:prstGeom prst="rect">
            <a:avLst/>
          </a:prstGeom>
        </p:spPr>
      </p:pic>
      <p:sp>
        <p:nvSpPr>
          <p:cNvPr id="9" name="Slide Number Placeholder 5">
            <a:extLst>
              <a:ext uri="{FF2B5EF4-FFF2-40B4-BE49-F238E27FC236}">
                <a16:creationId xmlns:a16="http://schemas.microsoft.com/office/drawing/2014/main" id="{9FA8F6C0-7068-73BA-7F8B-9F93CF9688EE}"/>
              </a:ext>
            </a:extLst>
          </p:cNvPr>
          <p:cNvSpPr txBox="1">
            <a:spLocks/>
          </p:cNvSpPr>
          <p:nvPr userDrawn="1"/>
        </p:nvSpPr>
        <p:spPr>
          <a:xfrm>
            <a:off x="8572279" y="4670591"/>
            <a:ext cx="395782" cy="342900"/>
          </a:xfrm>
          <a:prstGeom prst="rect">
            <a:avLst/>
          </a:prstGeom>
        </p:spPr>
        <p:txBody>
          <a:bodyPr anchor="ctr" anchorCtr="0"/>
          <a:lstStyle>
            <a:defPPr>
              <a:defRPr lang="en-US"/>
            </a:defPPr>
            <a:lvl1pPr marL="0" algn="r" defTabSz="914400" rtl="0" eaLnBrk="1" latinLnBrk="0" hangingPunct="1">
              <a:defRPr sz="8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B3F6F-6A30-410C-8DAB-3E7769D71CBC}" type="slidenum">
              <a:rPr lang="en-US" smtClean="0"/>
              <a:pPr/>
              <a:t>‹#›</a:t>
            </a:fld>
            <a:endParaRPr lang="en-US" dirty="0"/>
          </a:p>
        </p:txBody>
      </p:sp>
      <p:sp>
        <p:nvSpPr>
          <p:cNvPr id="2" name="Title 1"/>
          <p:cNvSpPr>
            <a:spLocks noGrp="1"/>
          </p:cNvSpPr>
          <p:nvPr>
            <p:ph type="title" hasCustomPrompt="1"/>
          </p:nvPr>
        </p:nvSpPr>
        <p:spPr>
          <a:noFill/>
        </p:spPr>
        <p:txBody>
          <a:bodyPr/>
          <a:lstStyle>
            <a:lvl1pPr>
              <a:defRPr sz="3200">
                <a:solidFill>
                  <a:schemeClr val="bg1"/>
                </a:solidFill>
              </a:defRPr>
            </a:lvl1pPr>
          </a:lstStyle>
          <a:p>
            <a:r>
              <a:rPr lang="en-US" dirty="0"/>
              <a:t>Click to Edit Title</a:t>
            </a:r>
          </a:p>
        </p:txBody>
      </p:sp>
      <p:sp>
        <p:nvSpPr>
          <p:cNvPr id="3" name="Content Placeholder 2"/>
          <p:cNvSpPr>
            <a:spLocks noGrp="1"/>
          </p:cNvSpPr>
          <p:nvPr>
            <p:ph idx="1" hasCustomPrompt="1"/>
          </p:nvPr>
        </p:nvSpPr>
        <p:spPr>
          <a:xfrm>
            <a:off x="457200" y="804672"/>
            <a:ext cx="8229600" cy="3672078"/>
          </a:xfrm>
        </p:spPr>
        <p:txBody>
          <a:bodyPr/>
          <a:lstStyle>
            <a:lvl1pPr>
              <a:defRPr sz="2400">
                <a:solidFill>
                  <a:schemeClr val="bg1"/>
                </a:solidFill>
                <a:latin typeface="Calibri" panose="020F0502020204030204" pitchFamily="34" charset="0"/>
                <a:cs typeface="Calibri" panose="020F0502020204030204" pitchFamily="34" charset="0"/>
              </a:defRPr>
            </a:lvl1pPr>
            <a:lvl2pPr>
              <a:defRPr sz="2000">
                <a:solidFill>
                  <a:schemeClr val="bg1"/>
                </a:solidFill>
                <a:latin typeface="Calibri" panose="020F0502020204030204" pitchFamily="34" charset="0"/>
                <a:cs typeface="Calibri" panose="020F0502020204030204" pitchFamily="34" charset="0"/>
              </a:defRPr>
            </a:lvl2pPr>
            <a:lvl3pPr>
              <a:defRPr sz="1800">
                <a:solidFill>
                  <a:schemeClr val="bg1"/>
                </a:solidFill>
                <a:latin typeface="Calibri" panose="020F0502020204030204" pitchFamily="34" charset="0"/>
                <a:cs typeface="Calibri" panose="020F0502020204030204" pitchFamily="34" charset="0"/>
              </a:defRPr>
            </a:lvl3pPr>
            <a:lvl4pPr>
              <a:defRPr sz="1600">
                <a:solidFill>
                  <a:schemeClr val="bg1"/>
                </a:solidFill>
                <a:latin typeface="Calibri" panose="020F0502020204030204" pitchFamily="34" charset="0"/>
                <a:cs typeface="Calibri" panose="020F0502020204030204" pitchFamily="34" charset="0"/>
              </a:defRPr>
            </a:lvl4pPr>
            <a:lvl5pPr>
              <a:defRPr sz="1600">
                <a:solidFill>
                  <a:schemeClr val="bg1"/>
                </a:solidFill>
                <a:latin typeface="Calibri" panose="020F0502020204030204" pitchFamily="34" charset="0"/>
                <a:cs typeface="Calibri" panose="020F050202020403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p:txBody>
          <a:bodyPr/>
          <a:lstStyle>
            <a:lvl1pPr>
              <a:defRPr/>
            </a:lvl1pPr>
          </a:lstStyle>
          <a:p>
            <a:endParaRPr lang="en-US" dirty="0">
              <a:solidFill>
                <a:schemeClr val="accent1"/>
              </a:solidFill>
            </a:endParaRPr>
          </a:p>
        </p:txBody>
      </p:sp>
      <p:sp>
        <p:nvSpPr>
          <p:cNvPr id="5" name="Slide Number Placeholder 5">
            <a:extLst>
              <a:ext uri="{FF2B5EF4-FFF2-40B4-BE49-F238E27FC236}">
                <a16:creationId xmlns:a16="http://schemas.microsoft.com/office/drawing/2014/main" id="{3ECEE8F1-6244-75B0-A891-BC86FECC5895}"/>
              </a:ext>
            </a:extLst>
          </p:cNvPr>
          <p:cNvSpPr>
            <a:spLocks noGrp="1"/>
          </p:cNvSpPr>
          <p:nvPr>
            <p:ph type="sldNum" sz="quarter" idx="4"/>
          </p:nvPr>
        </p:nvSpPr>
        <p:spPr>
          <a:xfrm>
            <a:off x="8572280" y="4670591"/>
            <a:ext cx="395782" cy="342900"/>
          </a:xfrm>
          <a:prstGeom prst="rect">
            <a:avLst/>
          </a:prstGeom>
        </p:spPr>
        <p:txBody>
          <a:bodyPr anchor="ctr" anchorCtr="0"/>
          <a:lstStyle>
            <a:lvl1pPr algn="r">
              <a:defRPr sz="800" b="0">
                <a:solidFill>
                  <a:schemeClr val="accent1"/>
                </a:solidFill>
              </a:defRPr>
            </a:lvl1pPr>
          </a:lstStyle>
          <a:p>
            <a:fld id="{6DAB3F6F-6A30-410C-8DAB-3E7769D71CBC}" type="slidenum">
              <a:rPr lang="en-US" smtClean="0"/>
              <a:pPr/>
              <a:t>‹#›</a:t>
            </a:fld>
            <a:endParaRPr lang="en-US" dirty="0"/>
          </a:p>
        </p:txBody>
      </p:sp>
      <p:pic>
        <p:nvPicPr>
          <p:cNvPr id="10" name="Picture 9" descr="A white sign with a bike on a black background&#10;&#10;Description automatically generated">
            <a:extLst>
              <a:ext uri="{FF2B5EF4-FFF2-40B4-BE49-F238E27FC236}">
                <a16:creationId xmlns:a16="http://schemas.microsoft.com/office/drawing/2014/main" id="{AD597D01-35BF-B2B7-6E20-423C6010B2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18704" y="4718304"/>
            <a:ext cx="636995" cy="256032"/>
          </a:xfrm>
          <a:prstGeom prst="rect">
            <a:avLst/>
          </a:prstGeom>
        </p:spPr>
      </p:pic>
    </p:spTree>
    <p:extLst>
      <p:ext uri="{BB962C8B-B14F-4D97-AF65-F5344CB8AC3E}">
        <p14:creationId xmlns:p14="http://schemas.microsoft.com/office/powerpoint/2010/main" val="1810949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B3DE33B-7A6B-488B-EA6E-0C410B3DCF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 t="48944" r="15" b="4206"/>
          <a:stretch/>
        </p:blipFill>
        <p:spPr>
          <a:xfrm>
            <a:off x="1353" y="0"/>
            <a:ext cx="9141291" cy="5143500"/>
          </a:xfrm>
          <a:prstGeom prst="rect">
            <a:avLst/>
          </a:prstGeom>
        </p:spPr>
      </p:pic>
      <p:sp>
        <p:nvSpPr>
          <p:cNvPr id="6" name="Rectangle 5">
            <a:extLst>
              <a:ext uri="{FF2B5EF4-FFF2-40B4-BE49-F238E27FC236}">
                <a16:creationId xmlns:a16="http://schemas.microsoft.com/office/drawing/2014/main" id="{CFD5DD5F-07D5-DA1F-2654-3B69A14B87D5}"/>
              </a:ext>
            </a:extLst>
          </p:cNvPr>
          <p:cNvSpPr/>
          <p:nvPr userDrawn="1"/>
        </p:nvSpPr>
        <p:spPr bwMode="auto">
          <a:xfrm>
            <a:off x="1356" y="0"/>
            <a:ext cx="9142644" cy="5143500"/>
          </a:xfrm>
          <a:prstGeom prst="rect">
            <a:avLst/>
          </a:prstGeom>
          <a:solidFill>
            <a:schemeClr val="accent1">
              <a:alpha val="71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ヒラギノ角ゴ Pro W3" pitchFamily="1" charset="-128"/>
            </a:endParaRPr>
          </a:p>
        </p:txBody>
      </p:sp>
      <p:sp>
        <p:nvSpPr>
          <p:cNvPr id="5" name="Rectangle 4">
            <a:extLst>
              <a:ext uri="{FF2B5EF4-FFF2-40B4-BE49-F238E27FC236}">
                <a16:creationId xmlns:a16="http://schemas.microsoft.com/office/drawing/2014/main" id="{BD94EF02-4382-E81A-51DD-DDB62FEADAA9}"/>
              </a:ext>
            </a:extLst>
          </p:cNvPr>
          <p:cNvSpPr/>
          <p:nvPr userDrawn="1"/>
        </p:nvSpPr>
        <p:spPr bwMode="auto">
          <a:xfrm flipV="1">
            <a:off x="2711" y="-2"/>
            <a:ext cx="9141290" cy="1653220"/>
          </a:xfrm>
          <a:prstGeom prst="rect">
            <a:avLst/>
          </a:prstGeom>
          <a:gradFill>
            <a:gsLst>
              <a:gs pos="0">
                <a:schemeClr val="accent1">
                  <a:alpha val="0"/>
                </a:schemeClr>
              </a:gs>
              <a:gs pos="99000">
                <a:schemeClr val="accent1"/>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ヒラギノ角ゴ Pro W3" pitchFamily="1" charset="-128"/>
            </a:endParaRPr>
          </a:p>
        </p:txBody>
      </p:sp>
      <p:pic>
        <p:nvPicPr>
          <p:cNvPr id="4" name="Picture 3">
            <a:extLst>
              <a:ext uri="{FF2B5EF4-FFF2-40B4-BE49-F238E27FC236}">
                <a16:creationId xmlns:a16="http://schemas.microsoft.com/office/drawing/2014/main" id="{4B23C053-DCB6-FD96-260D-8CDC8574965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31444" y="449804"/>
            <a:ext cx="3265438" cy="727082"/>
          </a:xfrm>
          <a:prstGeom prst="rect">
            <a:avLst/>
          </a:prstGeom>
        </p:spPr>
      </p:pic>
      <p:sp>
        <p:nvSpPr>
          <p:cNvPr id="30" name="Slide Number Placeholder 5">
            <a:extLst>
              <a:ext uri="{FF2B5EF4-FFF2-40B4-BE49-F238E27FC236}">
                <a16:creationId xmlns:a16="http://schemas.microsoft.com/office/drawing/2014/main" id="{957646F9-CA5B-4C00-9F16-6208050E647B}"/>
              </a:ext>
            </a:extLst>
          </p:cNvPr>
          <p:cNvSpPr>
            <a:spLocks noGrp="1"/>
          </p:cNvSpPr>
          <p:nvPr>
            <p:ph type="sldNum" sz="quarter" idx="4"/>
          </p:nvPr>
        </p:nvSpPr>
        <p:spPr>
          <a:xfrm>
            <a:off x="8686800" y="4772025"/>
            <a:ext cx="395782" cy="342900"/>
          </a:xfrm>
          <a:prstGeom prst="rect">
            <a:avLst/>
          </a:prstGeom>
        </p:spPr>
        <p:txBody>
          <a:bodyPr anchor="ctr" anchorCtr="0"/>
          <a:lstStyle>
            <a:lvl1pPr algn="r">
              <a:defRPr sz="800" b="0">
                <a:solidFill>
                  <a:schemeClr val="bg1"/>
                </a:solidFill>
              </a:defRPr>
            </a:lvl1pPr>
          </a:lstStyle>
          <a:p>
            <a:fld id="{F8E24598-D429-A34B-B4A6-5808099B37D3}" type="slidenum">
              <a:rPr lang="en-US" smtClean="0"/>
              <a:pPr/>
              <a:t>‹#›</a:t>
            </a:fld>
            <a:endParaRPr lang="en-US" dirty="0"/>
          </a:p>
        </p:txBody>
      </p:sp>
      <p:sp>
        <p:nvSpPr>
          <p:cNvPr id="14" name="Rectangle 4">
            <a:extLst>
              <a:ext uri="{FF2B5EF4-FFF2-40B4-BE49-F238E27FC236}">
                <a16:creationId xmlns:a16="http://schemas.microsoft.com/office/drawing/2014/main" id="{5E4069BB-3568-ED43-AECB-E3FB807C5C63}"/>
              </a:ext>
            </a:extLst>
          </p:cNvPr>
          <p:cNvSpPr>
            <a:spLocks noGrp="1" noChangeArrowheads="1"/>
          </p:cNvSpPr>
          <p:nvPr>
            <p:ph type="subTitle" idx="1" hasCustomPrompt="1"/>
          </p:nvPr>
        </p:nvSpPr>
        <p:spPr>
          <a:xfrm>
            <a:off x="620219" y="3159085"/>
            <a:ext cx="7903563" cy="367202"/>
          </a:xfrm>
          <a:noFill/>
        </p:spPr>
        <p:txBody>
          <a:bodyPr/>
          <a:lstStyle>
            <a:lvl1pPr marL="0" indent="0" algn="ctr">
              <a:buFontTx/>
              <a:buNone/>
              <a:defRPr sz="2000" b="0">
                <a:solidFill>
                  <a:schemeClr val="bg1"/>
                </a:solidFill>
                <a:latin typeface="Calibri" panose="020F0502020204030204" pitchFamily="34" charset="0"/>
                <a:cs typeface="Calibri" panose="020F0502020204030204" pitchFamily="34" charset="0"/>
              </a:defRPr>
            </a:lvl1pPr>
          </a:lstStyle>
          <a:p>
            <a:r>
              <a:rPr lang="en-US" dirty="0"/>
              <a:t>Click to edit subtitle</a:t>
            </a:r>
          </a:p>
        </p:txBody>
      </p:sp>
      <p:sp>
        <p:nvSpPr>
          <p:cNvPr id="15" name="Title 1">
            <a:extLst>
              <a:ext uri="{FF2B5EF4-FFF2-40B4-BE49-F238E27FC236}">
                <a16:creationId xmlns:a16="http://schemas.microsoft.com/office/drawing/2014/main" id="{07461D4C-982A-734A-B811-200CC5B30B5C}"/>
              </a:ext>
            </a:extLst>
          </p:cNvPr>
          <p:cNvSpPr>
            <a:spLocks noGrp="1"/>
          </p:cNvSpPr>
          <p:nvPr>
            <p:ph type="title" hasCustomPrompt="1"/>
          </p:nvPr>
        </p:nvSpPr>
        <p:spPr>
          <a:xfrm>
            <a:off x="620220" y="1653219"/>
            <a:ext cx="7903561" cy="1394460"/>
          </a:xfrm>
          <a:noFill/>
        </p:spPr>
        <p:txBody>
          <a:bodyPr anchor="b"/>
          <a:lstStyle>
            <a:lvl1pPr algn="ctr">
              <a:defRPr sz="4000" b="0">
                <a:solidFill>
                  <a:schemeClr val="bg1"/>
                </a:solidFill>
                <a:latin typeface="Calibri" panose="020F0502020204030204" pitchFamily="34" charset="0"/>
                <a:cs typeface="Calibri" panose="020F0502020204030204" pitchFamily="34" charset="0"/>
              </a:defRPr>
            </a:lvl1pPr>
          </a:lstStyle>
          <a:p>
            <a:r>
              <a:rPr lang="en-US" dirty="0"/>
              <a:t>Click to Edit Title</a:t>
            </a:r>
          </a:p>
        </p:txBody>
      </p:sp>
      <p:sp>
        <p:nvSpPr>
          <p:cNvPr id="19" name="Rectangle 18">
            <a:extLst>
              <a:ext uri="{FF2B5EF4-FFF2-40B4-BE49-F238E27FC236}">
                <a16:creationId xmlns:a16="http://schemas.microsoft.com/office/drawing/2014/main" id="{B1806130-1C67-DA4C-9DA8-48D3924E4731}"/>
              </a:ext>
            </a:extLst>
          </p:cNvPr>
          <p:cNvSpPr/>
          <p:nvPr userDrawn="1"/>
        </p:nvSpPr>
        <p:spPr>
          <a:xfrm>
            <a:off x="420811" y="4768127"/>
            <a:ext cx="7697452"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dirty="0">
                <a:solidFill>
                  <a:schemeClr val="bg1"/>
                </a:solidFill>
                <a:latin typeface="Calibri" panose="020F0502020204030204" pitchFamily="34" charset="0"/>
                <a:cs typeface="Calibri" panose="020F0502020204030204" pitchFamily="34" charset="0"/>
              </a:rPr>
              <a:t>©2025 CliftonLarsonAllen LLP. CLA (CliftonLarsonAllen LLP) </a:t>
            </a:r>
            <a:r>
              <a:rPr lang="en-US" sz="700" b="0" i="0" kern="1200" dirty="0">
                <a:solidFill>
                  <a:schemeClr val="bg1"/>
                </a:solidFill>
                <a:latin typeface="Calibri" panose="020F0502020204030204" pitchFamily="34" charset="0"/>
                <a:ea typeface="+mn-ea"/>
                <a:cs typeface="Calibri" panose="020F0502020204030204" pitchFamily="34" charset="0"/>
              </a:rPr>
              <a:t>is an </a:t>
            </a:r>
            <a:r>
              <a:rPr lang="en-US" sz="700" b="0" i="0" dirty="0">
                <a:solidFill>
                  <a:schemeClr val="bg1"/>
                </a:solidFill>
                <a:latin typeface="Calibri" panose="020F0502020204030204" pitchFamily="34" charset="0"/>
                <a:cs typeface="Calibri" panose="020F0502020204030204" pitchFamily="34" charset="0"/>
              </a:rPr>
              <a:t>independent network member of CLA Global. See </a:t>
            </a:r>
            <a:r>
              <a:rPr lang="en-US" sz="700" b="0" i="0" dirty="0">
                <a:solidFill>
                  <a:schemeClr val="bg1"/>
                </a:solidFill>
                <a:latin typeface="Calibri" panose="020F0502020204030204" pitchFamily="34" charset="0"/>
                <a:cs typeface="Calibri" panose="020F0502020204030204" pitchFamily="34" charset="0"/>
                <a:hlinkClick r:id="rId4" action="ppaction://hlinkfile">
                  <a:extLst>
                    <a:ext uri="{A12FA001-AC4F-418D-AE19-62706E023703}">
                      <ahyp:hlinkClr xmlns:ahyp="http://schemas.microsoft.com/office/drawing/2018/hyperlinkcolor" val="tx"/>
                    </a:ext>
                  </a:extLst>
                </a:hlinkClick>
              </a:rPr>
              <a:t>CLAglobal.com/disclaimer</a:t>
            </a:r>
            <a:r>
              <a:rPr lang="en-US" sz="700" b="0" i="0" dirty="0">
                <a:solidFill>
                  <a:schemeClr val="bg1"/>
                </a:solidFill>
                <a:latin typeface="Calibri" panose="020F0502020204030204" pitchFamily="34" charset="0"/>
                <a:cs typeface="Calibri" panose="020F0502020204030204" pitchFamily="34" charset="0"/>
              </a:rPr>
              <a:t>. </a:t>
            </a:r>
            <a:br>
              <a:rPr lang="en-US" sz="700" b="0" i="0" dirty="0">
                <a:solidFill>
                  <a:schemeClr val="bg1"/>
                </a:solidFill>
                <a:latin typeface="Calibri" panose="020F0502020204030204" pitchFamily="34" charset="0"/>
                <a:cs typeface="Calibri" panose="020F0502020204030204" pitchFamily="34" charset="0"/>
              </a:rPr>
            </a:br>
            <a:r>
              <a:rPr lang="en-US" sz="700" b="0" i="0" dirty="0">
                <a:solidFill>
                  <a:schemeClr val="bg1"/>
                </a:solidFill>
                <a:latin typeface="Calibri" panose="020F0502020204030204" pitchFamily="34" charset="0"/>
                <a:cs typeface="Calibri" panose="020F0502020204030204" pitchFamily="34" charset="0"/>
              </a:rPr>
              <a:t>Investment advisory services are offered through CliftonLarsonAllen Wealth Advisors, LLC, an SEC-registered investment advisor.</a:t>
            </a:r>
          </a:p>
        </p:txBody>
      </p:sp>
    </p:spTree>
    <p:extLst>
      <p:ext uri="{BB962C8B-B14F-4D97-AF65-F5344CB8AC3E}">
        <p14:creationId xmlns:p14="http://schemas.microsoft.com/office/powerpoint/2010/main" val="155456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 Preheader">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lvl1pPr>
              <a:defRPr/>
            </a:lvl1pPr>
          </a:lstStyle>
          <a:p>
            <a:endParaRPr lang="en-US" dirty="0"/>
          </a:p>
        </p:txBody>
      </p:sp>
      <p:sp>
        <p:nvSpPr>
          <p:cNvPr id="10" name="Rectangle 5">
            <a:extLst>
              <a:ext uri="{FF2B5EF4-FFF2-40B4-BE49-F238E27FC236}">
                <a16:creationId xmlns:a16="http://schemas.microsoft.com/office/drawing/2014/main" id="{78C92B72-F3C2-1E45-9277-3118311537E0}"/>
              </a:ext>
            </a:extLst>
          </p:cNvPr>
          <p:cNvSpPr>
            <a:spLocks noGrp="1" noChangeArrowheads="1"/>
          </p:cNvSpPr>
          <p:nvPr>
            <p:ph idx="1" hasCustomPrompt="1"/>
          </p:nvPr>
        </p:nvSpPr>
        <p:spPr bwMode="auto">
          <a:xfrm>
            <a:off x="457200" y="1085850"/>
            <a:ext cx="8229600" cy="342611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F8D7AD5D-EB04-4C57-9354-C8C0F6212FE1}"/>
              </a:ext>
            </a:extLst>
          </p:cNvPr>
          <p:cNvSpPr>
            <a:spLocks noGrp="1"/>
          </p:cNvSpPr>
          <p:nvPr>
            <p:ph type="title" hasCustomPrompt="1"/>
          </p:nvPr>
        </p:nvSpPr>
        <p:spPr>
          <a:xfrm>
            <a:off x="457200" y="325813"/>
            <a:ext cx="8229600" cy="685800"/>
          </a:xfrm>
        </p:spPr>
        <p:txBody>
          <a:bodyPr/>
          <a:lstStyle>
            <a:lvl1pPr>
              <a:defRPr sz="3200"/>
            </a:lvl1pPr>
          </a:lstStyle>
          <a:p>
            <a:r>
              <a:rPr lang="en-US" dirty="0"/>
              <a:t>Click to Edit Title</a:t>
            </a:r>
          </a:p>
        </p:txBody>
      </p:sp>
      <p:sp>
        <p:nvSpPr>
          <p:cNvPr id="5" name="Text Placeholder 4">
            <a:extLst>
              <a:ext uri="{FF2B5EF4-FFF2-40B4-BE49-F238E27FC236}">
                <a16:creationId xmlns:a16="http://schemas.microsoft.com/office/drawing/2014/main" id="{DB54D77A-AECB-480A-B356-DE1FDC501EB4}"/>
              </a:ext>
            </a:extLst>
          </p:cNvPr>
          <p:cNvSpPr>
            <a:spLocks noGrp="1"/>
          </p:cNvSpPr>
          <p:nvPr>
            <p:ph type="body" sz="quarter" idx="11" hasCustomPrompt="1"/>
          </p:nvPr>
        </p:nvSpPr>
        <p:spPr>
          <a:xfrm>
            <a:off x="457199" y="210312"/>
            <a:ext cx="8229600" cy="255868"/>
          </a:xfrm>
        </p:spPr>
        <p:txBody>
          <a:bodyPr/>
          <a:lstStyle>
            <a:lvl1pPr marL="0" indent="0">
              <a:buNone/>
              <a:defRPr sz="1100" u="none" baseline="0">
                <a:solidFill>
                  <a:schemeClr val="accent2">
                    <a:lumMod val="50000"/>
                  </a:schemeClr>
                </a:solidFill>
                <a:uFill>
                  <a:solidFill>
                    <a:schemeClr val="accent4"/>
                  </a:solidFill>
                </a:uFill>
              </a:defRPr>
            </a:lvl1pPr>
            <a:lvl2pPr marL="609569" indent="0">
              <a:buNone/>
              <a:defRPr/>
            </a:lvl2pPr>
            <a:lvl3pPr marL="1219139" indent="0">
              <a:buNone/>
              <a:defRPr/>
            </a:lvl3pPr>
            <a:lvl4pPr marL="1828709" indent="0">
              <a:buNone/>
              <a:defRPr/>
            </a:lvl4pPr>
            <a:lvl5pPr marL="2438279" indent="0">
              <a:buNone/>
              <a:defRPr/>
            </a:lvl5pPr>
          </a:lstStyle>
          <a:p>
            <a:pPr lvl="0"/>
            <a:r>
              <a:rPr lang="en-US" dirty="0"/>
              <a:t>CLICK TO EDIT TEXT</a:t>
            </a:r>
          </a:p>
        </p:txBody>
      </p:sp>
      <p:sp>
        <p:nvSpPr>
          <p:cNvPr id="6" name="Slide Number Placeholder 5">
            <a:extLst>
              <a:ext uri="{FF2B5EF4-FFF2-40B4-BE49-F238E27FC236}">
                <a16:creationId xmlns:a16="http://schemas.microsoft.com/office/drawing/2014/main" id="{CE764CC1-6BB8-A59B-E4F5-9E27B1E43240}"/>
              </a:ext>
            </a:extLst>
          </p:cNvPr>
          <p:cNvSpPr>
            <a:spLocks noGrp="1"/>
          </p:cNvSpPr>
          <p:nvPr>
            <p:ph type="sldNum" sz="quarter" idx="4"/>
          </p:nvPr>
        </p:nvSpPr>
        <p:spPr>
          <a:xfrm>
            <a:off x="8572280" y="4670591"/>
            <a:ext cx="395782" cy="342900"/>
          </a:xfrm>
          <a:prstGeom prst="rect">
            <a:avLst/>
          </a:prstGeom>
        </p:spPr>
        <p:txBody>
          <a:bodyPr anchor="ctr" anchorCtr="0"/>
          <a:lstStyle>
            <a:lvl1pPr algn="r">
              <a:defRPr sz="800" b="0">
                <a:solidFill>
                  <a:schemeClr val="accent1"/>
                </a:solidFill>
              </a:defRPr>
            </a:lvl1pPr>
          </a:lstStyle>
          <a:p>
            <a:fld id="{6DAB3F6F-6A30-410C-8DAB-3E7769D71CBC}" type="slidenum">
              <a:rPr lang="en-US" smtClean="0"/>
              <a:pPr/>
              <a:t>‹#›</a:t>
            </a:fld>
            <a:endParaRPr lang="en-US" dirty="0"/>
          </a:p>
        </p:txBody>
      </p:sp>
    </p:spTree>
    <p:extLst>
      <p:ext uri="{BB962C8B-B14F-4D97-AF65-F5344CB8AC3E}">
        <p14:creationId xmlns:p14="http://schemas.microsoft.com/office/powerpoint/2010/main" val="635195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1"/>
        </a:solidFill>
        <a:effectLst/>
      </p:bgPr>
    </p:bg>
    <p:spTree>
      <p:nvGrpSpPr>
        <p:cNvPr id="1" name=""/>
        <p:cNvGrpSpPr/>
        <p:nvPr/>
      </p:nvGrpSpPr>
      <p:grpSpPr>
        <a:xfrm>
          <a:off x="0" y="0"/>
          <a:ext cx="0" cy="0"/>
          <a:chOff x="0" y="0"/>
          <a:chExt cx="0" cy="0"/>
        </a:xfrm>
      </p:grpSpPr>
      <p:sp>
        <p:nvSpPr>
          <p:cNvPr id="15" name="Rectangle 3"/>
          <p:cNvSpPr>
            <a:spLocks noGrp="1" noChangeArrowheads="1"/>
          </p:cNvSpPr>
          <p:nvPr>
            <p:ph type="ctrTitle" hasCustomPrompt="1"/>
          </p:nvPr>
        </p:nvSpPr>
        <p:spPr>
          <a:xfrm>
            <a:off x="848026" y="1524001"/>
            <a:ext cx="4495499" cy="1504950"/>
          </a:xfrm>
          <a:noFill/>
        </p:spPr>
        <p:txBody>
          <a:bodyPr anchor="b" anchorCtr="0"/>
          <a:lstStyle>
            <a:lvl1pPr algn="l">
              <a:defRPr sz="2800" b="0">
                <a:solidFill>
                  <a:schemeClr val="bg1"/>
                </a:solidFill>
              </a:defRPr>
            </a:lvl1pPr>
          </a:lstStyle>
          <a:p>
            <a:r>
              <a:rPr lang="en-US" dirty="0"/>
              <a:t>Click to Edit Title</a:t>
            </a:r>
          </a:p>
        </p:txBody>
      </p:sp>
      <p:sp>
        <p:nvSpPr>
          <p:cNvPr id="14" name="Rectangle 4"/>
          <p:cNvSpPr>
            <a:spLocks noGrp="1" noChangeArrowheads="1"/>
          </p:cNvSpPr>
          <p:nvPr>
            <p:ph type="subTitle" idx="1" hasCustomPrompt="1"/>
          </p:nvPr>
        </p:nvSpPr>
        <p:spPr>
          <a:xfrm>
            <a:off x="848026" y="3067051"/>
            <a:ext cx="4495499" cy="1281684"/>
          </a:xfrm>
          <a:noFill/>
        </p:spPr>
        <p:txBody>
          <a:bodyPr/>
          <a:lstStyle>
            <a:lvl1pPr marL="0" indent="0" algn="l">
              <a:buFontTx/>
              <a:buNone/>
              <a:defRPr sz="1400" b="0">
                <a:solidFill>
                  <a:schemeClr val="bg1"/>
                </a:solidFill>
              </a:defRPr>
            </a:lvl1pPr>
          </a:lstStyle>
          <a:p>
            <a:r>
              <a:rPr lang="en-US" dirty="0"/>
              <a:t>Click to edit subtitle</a:t>
            </a:r>
          </a:p>
        </p:txBody>
      </p:sp>
      <p:sp>
        <p:nvSpPr>
          <p:cNvPr id="5" name="Rectangle 4">
            <a:extLst>
              <a:ext uri="{FF2B5EF4-FFF2-40B4-BE49-F238E27FC236}">
                <a16:creationId xmlns:a16="http://schemas.microsoft.com/office/drawing/2014/main" id="{3A024DB6-F6DD-FAEA-9712-935F9FD015D7}"/>
              </a:ext>
            </a:extLst>
          </p:cNvPr>
          <p:cNvSpPr/>
          <p:nvPr userDrawn="1"/>
        </p:nvSpPr>
        <p:spPr>
          <a:xfrm>
            <a:off x="848027" y="4625066"/>
            <a:ext cx="777922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0" i="0" dirty="0">
                <a:solidFill>
                  <a:schemeClr val="bg1"/>
                </a:solidFill>
                <a:latin typeface="Calibri" panose="020F0502020204030204" pitchFamily="34" charset="0"/>
                <a:cs typeface="Calibri" panose="020F0502020204030204" pitchFamily="34" charset="0"/>
              </a:rPr>
              <a:t>©2025 CliftonLarsonAllen LLP. CLA (CliftonLarsonAllen LLP) </a:t>
            </a:r>
            <a:r>
              <a:rPr lang="en-US" sz="700" b="0" i="0" kern="1200" dirty="0">
                <a:solidFill>
                  <a:schemeClr val="bg1"/>
                </a:solidFill>
                <a:latin typeface="Calibri" panose="020F0502020204030204" pitchFamily="34" charset="0"/>
                <a:ea typeface="+mn-ea"/>
                <a:cs typeface="Calibri" panose="020F0502020204030204" pitchFamily="34" charset="0"/>
              </a:rPr>
              <a:t>is an </a:t>
            </a:r>
            <a:r>
              <a:rPr lang="en-US" sz="700" b="0" i="0" dirty="0">
                <a:solidFill>
                  <a:schemeClr val="bg1"/>
                </a:solidFill>
                <a:latin typeface="Calibri" panose="020F0502020204030204" pitchFamily="34" charset="0"/>
                <a:cs typeface="Calibri" panose="020F0502020204030204" pitchFamily="34" charset="0"/>
              </a:rPr>
              <a:t>independent network member of CLA Global. See </a:t>
            </a:r>
            <a:r>
              <a:rPr lang="en-US" sz="700" b="0" i="0" dirty="0">
                <a:solidFill>
                  <a:schemeClr val="bg1"/>
                </a:solidFill>
                <a:latin typeface="Calibri" panose="020F0502020204030204" pitchFamily="34" charset="0"/>
                <a:cs typeface="Calibri" panose="020F0502020204030204" pitchFamily="34" charset="0"/>
                <a:hlinkClick r:id="rId2" action="ppaction://hlinkfile">
                  <a:extLst>
                    <a:ext uri="{A12FA001-AC4F-418D-AE19-62706E023703}">
                      <ahyp:hlinkClr xmlns:ahyp="http://schemas.microsoft.com/office/drawing/2018/hyperlinkcolor" val="tx"/>
                    </a:ext>
                  </a:extLst>
                </a:hlinkClick>
              </a:rPr>
              <a:t>CLAglobal.com/disclaimer</a:t>
            </a:r>
            <a:r>
              <a:rPr lang="en-US" sz="700" b="0" i="0" dirty="0">
                <a:solidFill>
                  <a:schemeClr val="bg1"/>
                </a:solidFill>
                <a:latin typeface="Calibri" panose="020F0502020204030204" pitchFamily="34" charset="0"/>
                <a:cs typeface="Calibri" panose="020F0502020204030204" pitchFamily="34" charset="0"/>
              </a:rPr>
              <a:t>. </a:t>
            </a:r>
            <a:br>
              <a:rPr lang="en-US" sz="700" b="0" i="0" dirty="0">
                <a:solidFill>
                  <a:schemeClr val="bg1"/>
                </a:solidFill>
                <a:latin typeface="Calibri" panose="020F0502020204030204" pitchFamily="34" charset="0"/>
                <a:cs typeface="Calibri" panose="020F0502020204030204" pitchFamily="34" charset="0"/>
              </a:rPr>
            </a:br>
            <a:r>
              <a:rPr lang="en-US" sz="700" b="0" i="0" dirty="0">
                <a:solidFill>
                  <a:schemeClr val="bg1"/>
                </a:solidFill>
                <a:latin typeface="Calibri" panose="020F0502020204030204" pitchFamily="34" charset="0"/>
                <a:cs typeface="Calibri" panose="020F0502020204030204" pitchFamily="34" charset="0"/>
              </a:rPr>
              <a:t>Investment advisory services are offered through CliftonLarsonAllen Wealth Advisors, LLC, an SEC-registered investment advisor.</a:t>
            </a:r>
          </a:p>
        </p:txBody>
      </p:sp>
      <p:sp>
        <p:nvSpPr>
          <p:cNvPr id="2" name="Slide Number Placeholder 5">
            <a:extLst>
              <a:ext uri="{FF2B5EF4-FFF2-40B4-BE49-F238E27FC236}">
                <a16:creationId xmlns:a16="http://schemas.microsoft.com/office/drawing/2014/main" id="{5CAF2F6B-FBAD-7768-8343-725AC352337A}"/>
              </a:ext>
            </a:extLst>
          </p:cNvPr>
          <p:cNvSpPr>
            <a:spLocks noGrp="1"/>
          </p:cNvSpPr>
          <p:nvPr>
            <p:ph type="sldNum" sz="quarter" idx="4"/>
          </p:nvPr>
        </p:nvSpPr>
        <p:spPr>
          <a:xfrm>
            <a:off x="8686800" y="4772025"/>
            <a:ext cx="395782" cy="342900"/>
          </a:xfrm>
          <a:prstGeom prst="rect">
            <a:avLst/>
          </a:prstGeom>
        </p:spPr>
        <p:txBody>
          <a:bodyPr anchor="ctr" anchorCtr="0"/>
          <a:lstStyle>
            <a:lvl1pPr algn="r">
              <a:defRPr sz="800" b="0">
                <a:solidFill>
                  <a:schemeClr val="bg1"/>
                </a:solidFill>
              </a:defRPr>
            </a:lvl1pPr>
          </a:lstStyle>
          <a:p>
            <a:fld id="{6DAB3F6F-6A30-410C-8DAB-3E7769D71CBC}" type="slidenum">
              <a:rPr lang="en-US" smtClean="0"/>
              <a:pPr/>
              <a:t>‹#›</a:t>
            </a:fld>
            <a:endParaRPr lang="en-US" dirty="0"/>
          </a:p>
        </p:txBody>
      </p:sp>
      <p:pic>
        <p:nvPicPr>
          <p:cNvPr id="7" name="Picture 6">
            <a:extLst>
              <a:ext uri="{FF2B5EF4-FFF2-40B4-BE49-F238E27FC236}">
                <a16:creationId xmlns:a16="http://schemas.microsoft.com/office/drawing/2014/main" id="{E984F598-C062-7929-7D79-3078975AC9A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9380" y="322725"/>
            <a:ext cx="670282" cy="667512"/>
          </a:xfrm>
          <a:prstGeom prst="rect">
            <a:avLst/>
          </a:prstGeom>
        </p:spPr>
      </p:pic>
      <p:pic>
        <p:nvPicPr>
          <p:cNvPr id="8" name="Picture 7">
            <a:extLst>
              <a:ext uri="{FF2B5EF4-FFF2-40B4-BE49-F238E27FC236}">
                <a16:creationId xmlns:a16="http://schemas.microsoft.com/office/drawing/2014/main" id="{39171300-ABF7-941E-66D5-9FCCF26018E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8201" t="-4096" r="31527" b="4096"/>
          <a:stretch/>
        </p:blipFill>
        <p:spPr>
          <a:xfrm>
            <a:off x="5263368" y="0"/>
            <a:ext cx="3880632" cy="5143500"/>
          </a:xfrm>
          <a:prstGeom prst="rect">
            <a:avLst/>
          </a:prstGeom>
        </p:spPr>
      </p:pic>
    </p:spTree>
    <p:extLst>
      <p:ext uri="{BB962C8B-B14F-4D97-AF65-F5344CB8AC3E}">
        <p14:creationId xmlns:p14="http://schemas.microsoft.com/office/powerpoint/2010/main" val="1774600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2_Section Header">
    <p:bg>
      <p:bgPr>
        <a:solidFill>
          <a:schemeClr val="accent2"/>
        </a:solidFill>
        <a:effectLst/>
      </p:bgPr>
    </p:bg>
    <p:spTree>
      <p:nvGrpSpPr>
        <p:cNvPr id="1" name=""/>
        <p:cNvGrpSpPr/>
        <p:nvPr/>
      </p:nvGrpSpPr>
      <p:grpSpPr>
        <a:xfrm>
          <a:off x="0" y="0"/>
          <a:ext cx="0" cy="0"/>
          <a:chOff x="0" y="0"/>
          <a:chExt cx="0" cy="0"/>
        </a:xfrm>
      </p:grpSpPr>
      <p:sp>
        <p:nvSpPr>
          <p:cNvPr id="15" name="Rectangle 3"/>
          <p:cNvSpPr>
            <a:spLocks noGrp="1" noChangeArrowheads="1"/>
          </p:cNvSpPr>
          <p:nvPr>
            <p:ph type="ctrTitle" hasCustomPrompt="1"/>
          </p:nvPr>
        </p:nvSpPr>
        <p:spPr>
          <a:xfrm>
            <a:off x="848026" y="1524001"/>
            <a:ext cx="4495499" cy="1504950"/>
          </a:xfrm>
          <a:noFill/>
        </p:spPr>
        <p:txBody>
          <a:bodyPr anchor="b" anchorCtr="0"/>
          <a:lstStyle>
            <a:lvl1pPr algn="l">
              <a:defRPr sz="2800" b="0">
                <a:solidFill>
                  <a:schemeClr val="accent1"/>
                </a:solidFill>
              </a:defRPr>
            </a:lvl1pPr>
          </a:lstStyle>
          <a:p>
            <a:r>
              <a:rPr lang="en-US" dirty="0"/>
              <a:t>Click to Edit Title</a:t>
            </a:r>
          </a:p>
        </p:txBody>
      </p:sp>
      <p:sp>
        <p:nvSpPr>
          <p:cNvPr id="14" name="Rectangle 4"/>
          <p:cNvSpPr>
            <a:spLocks noGrp="1" noChangeArrowheads="1"/>
          </p:cNvSpPr>
          <p:nvPr>
            <p:ph type="subTitle" idx="1" hasCustomPrompt="1"/>
          </p:nvPr>
        </p:nvSpPr>
        <p:spPr>
          <a:xfrm>
            <a:off x="848026" y="3067051"/>
            <a:ext cx="4495499" cy="1281684"/>
          </a:xfrm>
          <a:noFill/>
        </p:spPr>
        <p:txBody>
          <a:bodyPr/>
          <a:lstStyle>
            <a:lvl1pPr marL="0" indent="0" algn="l">
              <a:buFontTx/>
              <a:buNone/>
              <a:defRPr sz="1400" b="0">
                <a:solidFill>
                  <a:schemeClr val="accent1"/>
                </a:solidFill>
              </a:defRPr>
            </a:lvl1pPr>
          </a:lstStyle>
          <a:p>
            <a:r>
              <a:rPr lang="en-US" dirty="0"/>
              <a:t>Click to edit subtitle</a:t>
            </a:r>
          </a:p>
        </p:txBody>
      </p:sp>
      <p:sp>
        <p:nvSpPr>
          <p:cNvPr id="5" name="Rectangle 4">
            <a:extLst>
              <a:ext uri="{FF2B5EF4-FFF2-40B4-BE49-F238E27FC236}">
                <a16:creationId xmlns:a16="http://schemas.microsoft.com/office/drawing/2014/main" id="{5D5ED915-26C7-79B7-142A-9F190D4A0C24}"/>
              </a:ext>
            </a:extLst>
          </p:cNvPr>
          <p:cNvSpPr/>
          <p:nvPr userDrawn="1"/>
        </p:nvSpPr>
        <p:spPr>
          <a:xfrm>
            <a:off x="848027" y="4625066"/>
            <a:ext cx="777922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0" i="0" dirty="0">
                <a:solidFill>
                  <a:schemeClr val="accent1"/>
                </a:solidFill>
                <a:latin typeface="Calibri" panose="020F0502020204030204" pitchFamily="34" charset="0"/>
                <a:cs typeface="Calibri" panose="020F0502020204030204" pitchFamily="34" charset="0"/>
              </a:rPr>
              <a:t>©2025 CliftonLarsonAllen LLP. CLA (CliftonLarsonAllen LLP) </a:t>
            </a:r>
            <a:r>
              <a:rPr lang="en-US" sz="700" b="0" i="0" kern="1200" dirty="0">
                <a:solidFill>
                  <a:schemeClr val="accent1"/>
                </a:solidFill>
                <a:latin typeface="Calibri" panose="020F0502020204030204" pitchFamily="34" charset="0"/>
                <a:ea typeface="+mn-ea"/>
                <a:cs typeface="Calibri" panose="020F0502020204030204" pitchFamily="34" charset="0"/>
              </a:rPr>
              <a:t>is an </a:t>
            </a:r>
            <a:r>
              <a:rPr lang="en-US" sz="700" b="0" i="0" dirty="0">
                <a:solidFill>
                  <a:schemeClr val="accent1"/>
                </a:solidFill>
                <a:latin typeface="Calibri" panose="020F0502020204030204" pitchFamily="34" charset="0"/>
                <a:cs typeface="Calibri" panose="020F0502020204030204" pitchFamily="34" charset="0"/>
              </a:rPr>
              <a:t>independent network member of CLA Global. See </a:t>
            </a:r>
            <a:r>
              <a:rPr lang="en-US" sz="700" b="0" i="0" dirty="0">
                <a:solidFill>
                  <a:schemeClr val="accent1"/>
                </a:solidFill>
                <a:latin typeface="Calibri" panose="020F0502020204030204" pitchFamily="34" charset="0"/>
                <a:cs typeface="Calibri" panose="020F0502020204030204" pitchFamily="34" charset="0"/>
                <a:hlinkClick r:id="rId2" action="ppaction://hlinkfile">
                  <a:extLst>
                    <a:ext uri="{A12FA001-AC4F-418D-AE19-62706E023703}">
                      <ahyp:hlinkClr xmlns:ahyp="http://schemas.microsoft.com/office/drawing/2018/hyperlinkcolor" val="tx"/>
                    </a:ext>
                  </a:extLst>
                </a:hlinkClick>
              </a:rPr>
              <a:t>CLAglobal.com/disclaimer</a:t>
            </a:r>
            <a:r>
              <a:rPr lang="en-US" sz="700" b="0" i="0" dirty="0">
                <a:solidFill>
                  <a:schemeClr val="accent1"/>
                </a:solidFill>
                <a:latin typeface="Calibri" panose="020F0502020204030204" pitchFamily="34" charset="0"/>
                <a:cs typeface="Calibri" panose="020F0502020204030204" pitchFamily="34" charset="0"/>
              </a:rPr>
              <a:t>. </a:t>
            </a:r>
            <a:br>
              <a:rPr lang="en-US" sz="700" b="0" i="0" dirty="0">
                <a:solidFill>
                  <a:schemeClr val="accent1"/>
                </a:solidFill>
                <a:latin typeface="Calibri" panose="020F0502020204030204" pitchFamily="34" charset="0"/>
                <a:cs typeface="Calibri" panose="020F0502020204030204" pitchFamily="34" charset="0"/>
              </a:rPr>
            </a:br>
            <a:r>
              <a:rPr lang="en-US" sz="700" b="0" i="0" dirty="0">
                <a:solidFill>
                  <a:schemeClr val="accent1"/>
                </a:solidFill>
                <a:latin typeface="Calibri" panose="020F0502020204030204" pitchFamily="34" charset="0"/>
                <a:cs typeface="Calibri" panose="020F0502020204030204" pitchFamily="34" charset="0"/>
              </a:rPr>
              <a:t>Investment advisory services are offered through CliftonLarsonAllen Wealth Advisors, LLC, an SEC-registered investment advisor.</a:t>
            </a:r>
          </a:p>
        </p:txBody>
      </p:sp>
      <p:sp>
        <p:nvSpPr>
          <p:cNvPr id="2" name="Slide Number Placeholder 5">
            <a:extLst>
              <a:ext uri="{FF2B5EF4-FFF2-40B4-BE49-F238E27FC236}">
                <a16:creationId xmlns:a16="http://schemas.microsoft.com/office/drawing/2014/main" id="{0E5E0D38-20BC-7496-35F4-3F48C5AEDFC4}"/>
              </a:ext>
            </a:extLst>
          </p:cNvPr>
          <p:cNvSpPr>
            <a:spLocks noGrp="1"/>
          </p:cNvSpPr>
          <p:nvPr>
            <p:ph type="sldNum" sz="quarter" idx="4"/>
          </p:nvPr>
        </p:nvSpPr>
        <p:spPr>
          <a:xfrm>
            <a:off x="8686800" y="4772025"/>
            <a:ext cx="395782" cy="342900"/>
          </a:xfrm>
          <a:prstGeom prst="rect">
            <a:avLst/>
          </a:prstGeom>
        </p:spPr>
        <p:txBody>
          <a:bodyPr anchor="ctr" anchorCtr="0"/>
          <a:lstStyle>
            <a:lvl1pPr algn="r">
              <a:defRPr sz="800" b="0">
                <a:solidFill>
                  <a:schemeClr val="accent1"/>
                </a:solidFill>
              </a:defRPr>
            </a:lvl1pPr>
          </a:lstStyle>
          <a:p>
            <a:fld id="{6DAB3F6F-6A30-410C-8DAB-3E7769D71CBC}" type="slidenum">
              <a:rPr lang="en-US" smtClean="0"/>
              <a:pPr/>
              <a:t>‹#›</a:t>
            </a:fld>
            <a:endParaRPr lang="en-US" dirty="0"/>
          </a:p>
        </p:txBody>
      </p:sp>
      <p:pic>
        <p:nvPicPr>
          <p:cNvPr id="7" name="Picture 6">
            <a:extLst>
              <a:ext uri="{FF2B5EF4-FFF2-40B4-BE49-F238E27FC236}">
                <a16:creationId xmlns:a16="http://schemas.microsoft.com/office/drawing/2014/main" id="{AAB00DD5-BC8B-2BC9-3702-2E8DE884C73B}"/>
              </a:ext>
            </a:extLst>
          </p:cNvPr>
          <p:cNvPicPr>
            <a:picLocks noChangeAspect="1"/>
          </p:cNvPicPr>
          <p:nvPr userDrawn="1"/>
        </p:nvPicPr>
        <p:blipFill>
          <a:blip r:embed="rId3"/>
          <a:srcRect/>
          <a:stretch/>
        </p:blipFill>
        <p:spPr>
          <a:xfrm>
            <a:off x="331031" y="322725"/>
            <a:ext cx="668631" cy="668631"/>
          </a:xfrm>
          <a:prstGeom prst="rect">
            <a:avLst/>
          </a:prstGeom>
        </p:spPr>
      </p:pic>
      <p:pic>
        <p:nvPicPr>
          <p:cNvPr id="8" name="Picture 7">
            <a:extLst>
              <a:ext uri="{FF2B5EF4-FFF2-40B4-BE49-F238E27FC236}">
                <a16:creationId xmlns:a16="http://schemas.microsoft.com/office/drawing/2014/main" id="{8F11F5AE-9925-9926-2161-60CC77D1217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8201" t="-4096" r="31527" b="4096"/>
          <a:stretch/>
        </p:blipFill>
        <p:spPr>
          <a:xfrm>
            <a:off x="5263368" y="0"/>
            <a:ext cx="3880632" cy="5143500"/>
          </a:xfrm>
          <a:prstGeom prst="rect">
            <a:avLst/>
          </a:prstGeom>
        </p:spPr>
      </p:pic>
    </p:spTree>
    <p:extLst>
      <p:ext uri="{BB962C8B-B14F-4D97-AF65-F5344CB8AC3E}">
        <p14:creationId xmlns:p14="http://schemas.microsoft.com/office/powerpoint/2010/main" val="2638822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1_Section Header">
    <p:bg>
      <p:bgPr>
        <a:solidFill>
          <a:schemeClr val="accent3"/>
        </a:solidFill>
        <a:effectLst/>
      </p:bgPr>
    </p:bg>
    <p:spTree>
      <p:nvGrpSpPr>
        <p:cNvPr id="1" name=""/>
        <p:cNvGrpSpPr/>
        <p:nvPr/>
      </p:nvGrpSpPr>
      <p:grpSpPr>
        <a:xfrm>
          <a:off x="0" y="0"/>
          <a:ext cx="0" cy="0"/>
          <a:chOff x="0" y="0"/>
          <a:chExt cx="0" cy="0"/>
        </a:xfrm>
      </p:grpSpPr>
      <p:sp>
        <p:nvSpPr>
          <p:cNvPr id="15" name="Rectangle 3"/>
          <p:cNvSpPr>
            <a:spLocks noGrp="1" noChangeArrowheads="1"/>
          </p:cNvSpPr>
          <p:nvPr>
            <p:ph type="ctrTitle" hasCustomPrompt="1"/>
          </p:nvPr>
        </p:nvSpPr>
        <p:spPr>
          <a:xfrm>
            <a:off x="848026" y="1524001"/>
            <a:ext cx="4495499" cy="1504950"/>
          </a:xfrm>
          <a:noFill/>
        </p:spPr>
        <p:txBody>
          <a:bodyPr anchor="b" anchorCtr="0"/>
          <a:lstStyle>
            <a:lvl1pPr algn="l">
              <a:defRPr sz="2800">
                <a:solidFill>
                  <a:schemeClr val="accent1"/>
                </a:solidFill>
              </a:defRPr>
            </a:lvl1pPr>
          </a:lstStyle>
          <a:p>
            <a:r>
              <a:rPr lang="en-US" dirty="0"/>
              <a:t>Click to Edit Title</a:t>
            </a:r>
          </a:p>
        </p:txBody>
      </p:sp>
      <p:sp>
        <p:nvSpPr>
          <p:cNvPr id="14" name="Rectangle 4"/>
          <p:cNvSpPr>
            <a:spLocks noGrp="1" noChangeArrowheads="1"/>
          </p:cNvSpPr>
          <p:nvPr>
            <p:ph type="subTitle" idx="1" hasCustomPrompt="1"/>
          </p:nvPr>
        </p:nvSpPr>
        <p:spPr>
          <a:xfrm>
            <a:off x="848026" y="3067051"/>
            <a:ext cx="4495499" cy="1281684"/>
          </a:xfrm>
          <a:noFill/>
        </p:spPr>
        <p:txBody>
          <a:bodyPr/>
          <a:lstStyle>
            <a:lvl1pPr marL="0" indent="0" algn="l">
              <a:buFontTx/>
              <a:buNone/>
              <a:defRPr sz="1400" b="0">
                <a:solidFill>
                  <a:schemeClr val="accent1"/>
                </a:solidFill>
              </a:defRPr>
            </a:lvl1pPr>
          </a:lstStyle>
          <a:p>
            <a:r>
              <a:rPr lang="en-US" dirty="0"/>
              <a:t>Click to edit subtitle</a:t>
            </a:r>
          </a:p>
        </p:txBody>
      </p:sp>
      <p:sp>
        <p:nvSpPr>
          <p:cNvPr id="4" name="Rectangle 3">
            <a:extLst>
              <a:ext uri="{FF2B5EF4-FFF2-40B4-BE49-F238E27FC236}">
                <a16:creationId xmlns:a16="http://schemas.microsoft.com/office/drawing/2014/main" id="{38EC6FDB-7549-831A-98C5-6CB8B6A8DDC9}"/>
              </a:ext>
            </a:extLst>
          </p:cNvPr>
          <p:cNvSpPr/>
          <p:nvPr userDrawn="1"/>
        </p:nvSpPr>
        <p:spPr>
          <a:xfrm>
            <a:off x="848027" y="4625066"/>
            <a:ext cx="777922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0" i="0" dirty="0">
                <a:solidFill>
                  <a:schemeClr val="accent1"/>
                </a:solidFill>
                <a:latin typeface="Calibri" panose="020F0502020204030204" pitchFamily="34" charset="0"/>
                <a:cs typeface="Calibri" panose="020F0502020204030204" pitchFamily="34" charset="0"/>
              </a:rPr>
              <a:t>©2025 CliftonLarsonAllen LLP. CLA (CliftonLarsonAllen LLP) </a:t>
            </a:r>
            <a:r>
              <a:rPr lang="en-US" sz="700" b="0" i="0" kern="1200" dirty="0">
                <a:solidFill>
                  <a:schemeClr val="accent1"/>
                </a:solidFill>
                <a:latin typeface="Calibri" panose="020F0502020204030204" pitchFamily="34" charset="0"/>
                <a:ea typeface="+mn-ea"/>
                <a:cs typeface="Calibri" panose="020F0502020204030204" pitchFamily="34" charset="0"/>
              </a:rPr>
              <a:t>is an </a:t>
            </a:r>
            <a:r>
              <a:rPr lang="en-US" sz="700" b="0" i="0" dirty="0">
                <a:solidFill>
                  <a:schemeClr val="accent1"/>
                </a:solidFill>
                <a:latin typeface="Calibri" panose="020F0502020204030204" pitchFamily="34" charset="0"/>
                <a:cs typeface="Calibri" panose="020F0502020204030204" pitchFamily="34" charset="0"/>
              </a:rPr>
              <a:t>independent network member of CLA Global. See </a:t>
            </a:r>
            <a:r>
              <a:rPr lang="en-US" sz="700" b="0" i="0" dirty="0">
                <a:solidFill>
                  <a:schemeClr val="accent1"/>
                </a:solidFill>
                <a:latin typeface="Calibri" panose="020F0502020204030204" pitchFamily="34" charset="0"/>
                <a:cs typeface="Calibri" panose="020F0502020204030204" pitchFamily="34" charset="0"/>
                <a:hlinkClick r:id="rId2" action="ppaction://hlinkfile">
                  <a:extLst>
                    <a:ext uri="{A12FA001-AC4F-418D-AE19-62706E023703}">
                      <ahyp:hlinkClr xmlns:ahyp="http://schemas.microsoft.com/office/drawing/2018/hyperlinkcolor" val="tx"/>
                    </a:ext>
                  </a:extLst>
                </a:hlinkClick>
              </a:rPr>
              <a:t>CLAglobal.com/disclaimer</a:t>
            </a:r>
            <a:r>
              <a:rPr lang="en-US" sz="700" b="0" i="0" dirty="0">
                <a:solidFill>
                  <a:schemeClr val="accent1"/>
                </a:solidFill>
                <a:latin typeface="Calibri" panose="020F0502020204030204" pitchFamily="34" charset="0"/>
                <a:cs typeface="Calibri" panose="020F0502020204030204" pitchFamily="34" charset="0"/>
              </a:rPr>
              <a:t>. </a:t>
            </a:r>
            <a:br>
              <a:rPr lang="en-US" sz="700" b="0" i="0" dirty="0">
                <a:solidFill>
                  <a:schemeClr val="accent1"/>
                </a:solidFill>
                <a:latin typeface="Calibri" panose="020F0502020204030204" pitchFamily="34" charset="0"/>
                <a:cs typeface="Calibri" panose="020F0502020204030204" pitchFamily="34" charset="0"/>
              </a:rPr>
            </a:br>
            <a:r>
              <a:rPr lang="en-US" sz="700" b="0" i="0" dirty="0">
                <a:solidFill>
                  <a:schemeClr val="accent1"/>
                </a:solidFill>
                <a:latin typeface="Calibri" panose="020F0502020204030204" pitchFamily="34" charset="0"/>
                <a:cs typeface="Calibri" panose="020F0502020204030204" pitchFamily="34" charset="0"/>
              </a:rPr>
              <a:t>Investment advisory services are offered through CliftonLarsonAllen Wealth Advisors, LLC, an SEC-registered investment advisor.</a:t>
            </a:r>
          </a:p>
        </p:txBody>
      </p:sp>
      <p:sp>
        <p:nvSpPr>
          <p:cNvPr id="5" name="Slide Number Placeholder 5">
            <a:extLst>
              <a:ext uri="{FF2B5EF4-FFF2-40B4-BE49-F238E27FC236}">
                <a16:creationId xmlns:a16="http://schemas.microsoft.com/office/drawing/2014/main" id="{C38B25BF-31BB-1E4D-7421-81D58CCE0193}"/>
              </a:ext>
            </a:extLst>
          </p:cNvPr>
          <p:cNvSpPr>
            <a:spLocks noGrp="1"/>
          </p:cNvSpPr>
          <p:nvPr>
            <p:ph type="sldNum" sz="quarter" idx="4"/>
          </p:nvPr>
        </p:nvSpPr>
        <p:spPr>
          <a:xfrm>
            <a:off x="8686800" y="4772025"/>
            <a:ext cx="395782" cy="342900"/>
          </a:xfrm>
          <a:prstGeom prst="rect">
            <a:avLst/>
          </a:prstGeom>
        </p:spPr>
        <p:txBody>
          <a:bodyPr anchor="ctr" anchorCtr="0"/>
          <a:lstStyle>
            <a:lvl1pPr algn="r">
              <a:defRPr sz="800" b="0">
                <a:solidFill>
                  <a:schemeClr val="accent1"/>
                </a:solidFill>
              </a:defRPr>
            </a:lvl1pPr>
          </a:lstStyle>
          <a:p>
            <a:fld id="{6DAB3F6F-6A30-410C-8DAB-3E7769D71CBC}" type="slidenum">
              <a:rPr lang="en-US" smtClean="0"/>
              <a:pPr/>
              <a:t>‹#›</a:t>
            </a:fld>
            <a:endParaRPr lang="en-US" dirty="0"/>
          </a:p>
        </p:txBody>
      </p:sp>
      <p:pic>
        <p:nvPicPr>
          <p:cNvPr id="6" name="Picture 5">
            <a:extLst>
              <a:ext uri="{FF2B5EF4-FFF2-40B4-BE49-F238E27FC236}">
                <a16:creationId xmlns:a16="http://schemas.microsoft.com/office/drawing/2014/main" id="{5139DDAF-E66F-0D70-9C7F-9E4B9ADA7B85}"/>
              </a:ext>
            </a:extLst>
          </p:cNvPr>
          <p:cNvPicPr>
            <a:picLocks noChangeAspect="1"/>
          </p:cNvPicPr>
          <p:nvPr userDrawn="1"/>
        </p:nvPicPr>
        <p:blipFill>
          <a:blip r:embed="rId3"/>
          <a:srcRect/>
          <a:stretch/>
        </p:blipFill>
        <p:spPr>
          <a:xfrm>
            <a:off x="331031" y="322725"/>
            <a:ext cx="668631" cy="668631"/>
          </a:xfrm>
          <a:prstGeom prst="rect">
            <a:avLst/>
          </a:prstGeom>
        </p:spPr>
      </p:pic>
      <p:pic>
        <p:nvPicPr>
          <p:cNvPr id="8" name="Picture 7">
            <a:extLst>
              <a:ext uri="{FF2B5EF4-FFF2-40B4-BE49-F238E27FC236}">
                <a16:creationId xmlns:a16="http://schemas.microsoft.com/office/drawing/2014/main" id="{36D91A9F-9415-7391-C1AF-93605C72046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8201" t="-4096" r="31527" b="4096"/>
          <a:stretch/>
        </p:blipFill>
        <p:spPr>
          <a:xfrm>
            <a:off x="5263368" y="0"/>
            <a:ext cx="3880632" cy="5143500"/>
          </a:xfrm>
          <a:prstGeom prst="rect">
            <a:avLst/>
          </a:prstGeom>
        </p:spPr>
      </p:pic>
    </p:spTree>
    <p:extLst>
      <p:ext uri="{BB962C8B-B14F-4D97-AF65-F5344CB8AC3E}">
        <p14:creationId xmlns:p14="http://schemas.microsoft.com/office/powerpoint/2010/main" val="2657900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3_Section Hea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11FB007-E9C1-6151-ABEC-80EDD88BAEAE}"/>
              </a:ext>
            </a:extLst>
          </p:cNvPr>
          <p:cNvSpPr/>
          <p:nvPr userDrawn="1"/>
        </p:nvSpPr>
        <p:spPr bwMode="auto">
          <a:xfrm>
            <a:off x="1" y="0"/>
            <a:ext cx="9144000" cy="407707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ヒラギノ角ゴ Pro W3" pitchFamily="1" charset="-128"/>
            </a:endParaRPr>
          </a:p>
        </p:txBody>
      </p:sp>
      <p:sp>
        <p:nvSpPr>
          <p:cNvPr id="7" name="Right Triangle 6">
            <a:extLst>
              <a:ext uri="{FF2B5EF4-FFF2-40B4-BE49-F238E27FC236}">
                <a16:creationId xmlns:a16="http://schemas.microsoft.com/office/drawing/2014/main" id="{CB964FD7-110C-91B7-1BAD-00358DE9A41F}"/>
              </a:ext>
            </a:extLst>
          </p:cNvPr>
          <p:cNvSpPr/>
          <p:nvPr userDrawn="1"/>
        </p:nvSpPr>
        <p:spPr bwMode="auto">
          <a:xfrm>
            <a:off x="0" y="2771680"/>
            <a:ext cx="5478449" cy="1305390"/>
          </a:xfrm>
          <a:prstGeom prst="rtTriangle">
            <a:avLst/>
          </a:prstGeom>
          <a:solidFill>
            <a:schemeClr val="accent1">
              <a:lumMod val="60000"/>
              <a:lumOff val="40000"/>
              <a:alpha val="29804"/>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ヒラギノ角ゴ Pro W3" pitchFamily="1" charset="-128"/>
            </a:endParaRPr>
          </a:p>
        </p:txBody>
      </p:sp>
      <p:sp>
        <p:nvSpPr>
          <p:cNvPr id="14" name="Rectangle 4"/>
          <p:cNvSpPr>
            <a:spLocks noGrp="1" noChangeArrowheads="1"/>
          </p:cNvSpPr>
          <p:nvPr>
            <p:ph type="subTitle" idx="1" hasCustomPrompt="1"/>
          </p:nvPr>
        </p:nvSpPr>
        <p:spPr>
          <a:xfrm>
            <a:off x="772338" y="2406651"/>
            <a:ext cx="7599324" cy="901700"/>
          </a:xfrm>
          <a:noFill/>
        </p:spPr>
        <p:txBody>
          <a:bodyPr/>
          <a:lstStyle>
            <a:lvl1pPr marL="0" indent="0" algn="ctr">
              <a:buFontTx/>
              <a:buNone/>
              <a:defRPr sz="2000" b="0">
                <a:solidFill>
                  <a:schemeClr val="bg1"/>
                </a:solidFill>
              </a:defRPr>
            </a:lvl1pPr>
          </a:lstStyle>
          <a:p>
            <a:r>
              <a:rPr lang="en-US" dirty="0"/>
              <a:t>Click to edit subtitle</a:t>
            </a:r>
          </a:p>
        </p:txBody>
      </p:sp>
      <p:sp>
        <p:nvSpPr>
          <p:cNvPr id="15" name="Rectangle 3"/>
          <p:cNvSpPr>
            <a:spLocks noGrp="1" noChangeArrowheads="1"/>
          </p:cNvSpPr>
          <p:nvPr>
            <p:ph type="ctrTitle" hasCustomPrompt="1"/>
          </p:nvPr>
        </p:nvSpPr>
        <p:spPr>
          <a:xfrm>
            <a:off x="772338" y="1130301"/>
            <a:ext cx="7599324" cy="1206499"/>
          </a:xfrm>
          <a:noFill/>
        </p:spPr>
        <p:txBody>
          <a:bodyPr anchor="b" anchorCtr="0"/>
          <a:lstStyle>
            <a:lvl1pPr algn="ctr">
              <a:defRPr sz="4000">
                <a:solidFill>
                  <a:schemeClr val="bg1"/>
                </a:solidFill>
                <a:latin typeface="Calibri" panose="020F0502020204030204" pitchFamily="34" charset="0"/>
                <a:cs typeface="Calibri" panose="020F0502020204030204" pitchFamily="34" charset="0"/>
              </a:defRPr>
            </a:lvl1pPr>
          </a:lstStyle>
          <a:p>
            <a:r>
              <a:rPr lang="en-US" dirty="0"/>
              <a:t>Click to Edit Title</a:t>
            </a:r>
          </a:p>
        </p:txBody>
      </p:sp>
      <p:pic>
        <p:nvPicPr>
          <p:cNvPr id="8" name="Picture 7" descr="Icon&#10;&#10;Description automatically generated">
            <a:extLst>
              <a:ext uri="{FF2B5EF4-FFF2-40B4-BE49-F238E27FC236}">
                <a16:creationId xmlns:a16="http://schemas.microsoft.com/office/drawing/2014/main" id="{787B6CF0-8E6A-070C-D4F3-1CAB4D39BF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2250" y="4315007"/>
            <a:ext cx="604850" cy="603403"/>
          </a:xfrm>
          <a:prstGeom prst="rect">
            <a:avLst/>
          </a:prstGeom>
        </p:spPr>
      </p:pic>
      <p:sp>
        <p:nvSpPr>
          <p:cNvPr id="9" name="Rectangle 8">
            <a:extLst>
              <a:ext uri="{FF2B5EF4-FFF2-40B4-BE49-F238E27FC236}">
                <a16:creationId xmlns:a16="http://schemas.microsoft.com/office/drawing/2014/main" id="{2BDD4423-87E8-1A22-7EC7-A18F8EFC5333}"/>
              </a:ext>
            </a:extLst>
          </p:cNvPr>
          <p:cNvSpPr/>
          <p:nvPr userDrawn="1"/>
        </p:nvSpPr>
        <p:spPr>
          <a:xfrm>
            <a:off x="7839332" y="4914789"/>
            <a:ext cx="1299352" cy="200055"/>
          </a:xfrm>
          <a:prstGeom prst="rect">
            <a:avLst/>
          </a:prstGeom>
        </p:spPr>
        <p:txBody>
          <a:bodyPr wrap="square"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b="0" i="0" dirty="0">
                <a:solidFill>
                  <a:schemeClr val="accent1"/>
                </a:solidFill>
                <a:latin typeface="Calibri" panose="020F0502020204030204" pitchFamily="34" charset="0"/>
                <a:cs typeface="Calibri" panose="020F0502020204030204" pitchFamily="34" charset="0"/>
              </a:rPr>
              <a:t>©2025 CliftonLarsonAllen LLP </a:t>
            </a:r>
          </a:p>
        </p:txBody>
      </p:sp>
      <p:sp>
        <p:nvSpPr>
          <p:cNvPr id="16" name="Text Placeholder 15">
            <a:extLst>
              <a:ext uri="{FF2B5EF4-FFF2-40B4-BE49-F238E27FC236}">
                <a16:creationId xmlns:a16="http://schemas.microsoft.com/office/drawing/2014/main" id="{9D00563C-E9E2-6EFA-4B87-AC22F9D47227}"/>
              </a:ext>
            </a:extLst>
          </p:cNvPr>
          <p:cNvSpPr>
            <a:spLocks noGrp="1"/>
          </p:cNvSpPr>
          <p:nvPr>
            <p:ph type="body" sz="quarter" idx="10"/>
          </p:nvPr>
        </p:nvSpPr>
        <p:spPr>
          <a:xfrm>
            <a:off x="1473201" y="4353183"/>
            <a:ext cx="5783248" cy="527050"/>
          </a:xfrm>
        </p:spPr>
        <p:txBody>
          <a:bodyPr anchor="ctr" anchorCtr="0"/>
          <a:lstStyle>
            <a:lvl1pPr marL="0" indent="0">
              <a:buNone/>
              <a:defRPr sz="1400" b="0">
                <a:solidFill>
                  <a:schemeClr val="accent1"/>
                </a:solidFill>
              </a:defRPr>
            </a:lvl1pPr>
          </a:lstStyle>
          <a:p>
            <a:pPr lvl="0"/>
            <a:r>
              <a:rPr lang="en-US"/>
              <a:t>Click to edit Master text styles</a:t>
            </a:r>
          </a:p>
        </p:txBody>
      </p:sp>
      <p:sp>
        <p:nvSpPr>
          <p:cNvPr id="3" name="Slide Number Placeholder 5">
            <a:extLst>
              <a:ext uri="{FF2B5EF4-FFF2-40B4-BE49-F238E27FC236}">
                <a16:creationId xmlns:a16="http://schemas.microsoft.com/office/drawing/2014/main" id="{5BBFB982-51F8-07D0-E31E-D01ED53B191F}"/>
              </a:ext>
            </a:extLst>
          </p:cNvPr>
          <p:cNvSpPr txBox="1">
            <a:spLocks/>
          </p:cNvSpPr>
          <p:nvPr userDrawn="1"/>
        </p:nvSpPr>
        <p:spPr>
          <a:xfrm>
            <a:off x="8572280" y="4445258"/>
            <a:ext cx="395782" cy="342900"/>
          </a:xfrm>
          <a:prstGeom prst="rect">
            <a:avLst/>
          </a:prstGeom>
        </p:spPr>
        <p:txBody>
          <a:bodyPr anchor="ctr" anchorCtr="0"/>
          <a:lstStyle>
            <a:defPPr>
              <a:defRPr lang="en-US"/>
            </a:defPPr>
            <a:lvl1pPr marL="0" algn="r" defTabSz="914400" rtl="0" eaLnBrk="1" latinLnBrk="0" hangingPunct="1">
              <a:defRPr sz="800" b="1"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B3F6F-6A30-410C-8DAB-3E7769D71CBC}" type="slidenum">
              <a:rPr lang="en-US" b="0" smtClean="0"/>
              <a:pPr/>
              <a:t>‹#›</a:t>
            </a:fld>
            <a:endParaRPr lang="en-US" b="0" dirty="0"/>
          </a:p>
        </p:txBody>
      </p:sp>
      <p:pic>
        <p:nvPicPr>
          <p:cNvPr id="5" name="Picture 4" descr="Icon&#10;&#10;Description automatically generated">
            <a:extLst>
              <a:ext uri="{FF2B5EF4-FFF2-40B4-BE49-F238E27FC236}">
                <a16:creationId xmlns:a16="http://schemas.microsoft.com/office/drawing/2014/main" id="{9B504261-F707-745E-DBD8-A38308C36F3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20547" y="4490242"/>
            <a:ext cx="628523" cy="252933"/>
          </a:xfrm>
          <a:prstGeom prst="rect">
            <a:avLst/>
          </a:prstGeom>
        </p:spPr>
      </p:pic>
    </p:spTree>
    <p:extLst>
      <p:ext uri="{BB962C8B-B14F-4D97-AF65-F5344CB8AC3E}">
        <p14:creationId xmlns:p14="http://schemas.microsoft.com/office/powerpoint/2010/main" val="1885171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D35F4121-5161-6CA6-C0AA-0212A4469B68}"/>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159387" y="4645445"/>
            <a:ext cx="394135" cy="393192"/>
          </a:xfrm>
          <a:prstGeom prst="rect">
            <a:avLst/>
          </a:prstGeom>
        </p:spPr>
      </p:pic>
      <p:sp>
        <p:nvSpPr>
          <p:cNvPr id="14" name="Slide Number Placeholder 5"/>
          <p:cNvSpPr>
            <a:spLocks noGrp="1"/>
          </p:cNvSpPr>
          <p:nvPr>
            <p:ph type="sldNum" sz="quarter" idx="4"/>
          </p:nvPr>
        </p:nvSpPr>
        <p:spPr>
          <a:xfrm>
            <a:off x="8572280" y="4670591"/>
            <a:ext cx="395782" cy="342900"/>
          </a:xfrm>
          <a:prstGeom prst="rect">
            <a:avLst/>
          </a:prstGeom>
        </p:spPr>
        <p:txBody>
          <a:bodyPr anchor="ctr" anchorCtr="0"/>
          <a:lstStyle>
            <a:lvl1pPr algn="r">
              <a:defRPr sz="800" b="0">
                <a:solidFill>
                  <a:schemeClr val="accent1"/>
                </a:solidFill>
              </a:defRPr>
            </a:lvl1pPr>
          </a:lstStyle>
          <a:p>
            <a:fld id="{6DAB3F6F-6A30-410C-8DAB-3E7769D71CBC}" type="slidenum">
              <a:rPr lang="en-US" smtClean="0"/>
              <a:pPr/>
              <a:t>‹#›</a:t>
            </a:fld>
            <a:endParaRPr lang="en-US" dirty="0"/>
          </a:p>
        </p:txBody>
      </p:sp>
      <p:sp>
        <p:nvSpPr>
          <p:cNvPr id="174087" name="Rectangle 7"/>
          <p:cNvSpPr>
            <a:spLocks noGrp="1" noChangeArrowheads="1"/>
          </p:cNvSpPr>
          <p:nvPr>
            <p:ph type="ftr" sz="quarter" idx="3"/>
          </p:nvPr>
        </p:nvSpPr>
        <p:spPr bwMode="auto">
          <a:xfrm>
            <a:off x="553522" y="4387209"/>
            <a:ext cx="2895600" cy="1714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a:defRPr sz="800">
                <a:solidFill>
                  <a:schemeClr val="tx2"/>
                </a:solidFill>
                <a:latin typeface="Calibri" pitchFamily="34" charset="0"/>
                <a:cs typeface="Calibri" pitchFamily="34" charset="0"/>
              </a:defRPr>
            </a:lvl1pPr>
          </a:lstStyle>
          <a:p>
            <a:endParaRPr lang="en-US" dirty="0">
              <a:solidFill>
                <a:schemeClr val="accent1"/>
              </a:solidFill>
            </a:endParaRPr>
          </a:p>
        </p:txBody>
      </p:sp>
      <p:sp>
        <p:nvSpPr>
          <p:cNvPr id="174084" name="Rectangle 4"/>
          <p:cNvSpPr>
            <a:spLocks noGrp="1" noChangeArrowheads="1"/>
          </p:cNvSpPr>
          <p:nvPr>
            <p:ph type="title"/>
          </p:nvPr>
        </p:nvSpPr>
        <p:spPr bwMode="auto">
          <a:xfrm>
            <a:off x="457200" y="144838"/>
            <a:ext cx="82296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Title</a:t>
            </a:r>
          </a:p>
        </p:txBody>
      </p:sp>
      <p:sp>
        <p:nvSpPr>
          <p:cNvPr id="174085" name="Rectangle 5"/>
          <p:cNvSpPr>
            <a:spLocks noGrp="1" noChangeArrowheads="1"/>
          </p:cNvSpPr>
          <p:nvPr>
            <p:ph type="body" idx="1"/>
          </p:nvPr>
        </p:nvSpPr>
        <p:spPr bwMode="auto">
          <a:xfrm>
            <a:off x="457200" y="895350"/>
            <a:ext cx="8229600" cy="366274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Box 4">
            <a:extLst>
              <a:ext uri="{FF2B5EF4-FFF2-40B4-BE49-F238E27FC236}">
                <a16:creationId xmlns:a16="http://schemas.microsoft.com/office/drawing/2014/main" id="{E46E431A-E0CD-8E0F-9AEB-398135236A9A}"/>
              </a:ext>
            </a:extLst>
          </p:cNvPr>
          <p:cNvSpPr txBox="1"/>
          <p:nvPr userDrawn="1"/>
        </p:nvSpPr>
        <p:spPr>
          <a:xfrm>
            <a:off x="958850" y="4742014"/>
            <a:ext cx="1384300" cy="200055"/>
          </a:xfrm>
          <a:prstGeom prst="rect">
            <a:avLst/>
          </a:prstGeom>
          <a:noFill/>
        </p:spPr>
        <p:txBody>
          <a:bodyPr wrap="square" anchor="ctr" anchorCtr="0">
            <a:spAutoFit/>
          </a:bodyPr>
          <a:lstStyle/>
          <a:p>
            <a:pPr algn="l"/>
            <a:r>
              <a:rPr lang="en-US" sz="700" dirty="0">
                <a:solidFill>
                  <a:schemeClr val="accent1"/>
                </a:solidFill>
                <a:latin typeface="Calibri" panose="020F0502020204030204" pitchFamily="34" charset="0"/>
                <a:cs typeface="Calibri" panose="020F0502020204030204" pitchFamily="34" charset="0"/>
              </a:rPr>
              <a:t>©2025 CliftonLarsonAllen LLP</a:t>
            </a:r>
          </a:p>
        </p:txBody>
      </p:sp>
      <p:pic>
        <p:nvPicPr>
          <p:cNvPr id="4" name="Picture 3" descr="Icon&#10;&#10;Description automatically generated">
            <a:extLst>
              <a:ext uri="{FF2B5EF4-FFF2-40B4-BE49-F238E27FC236}">
                <a16:creationId xmlns:a16="http://schemas.microsoft.com/office/drawing/2014/main" id="{B5DB2C02-BF42-D401-14DF-0F280CFD7B56}"/>
              </a:ext>
            </a:extLst>
          </p:cNvPr>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7920547" y="4715575"/>
            <a:ext cx="628523" cy="252933"/>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701" r:id="rId3"/>
    <p:sldLayoutId id="2147483700" r:id="rId4"/>
    <p:sldLayoutId id="2147483680" r:id="rId5"/>
    <p:sldLayoutId id="2147483682" r:id="rId6"/>
    <p:sldLayoutId id="2147483698" r:id="rId7"/>
    <p:sldLayoutId id="2147483699" r:id="rId8"/>
    <p:sldLayoutId id="2147483690" r:id="rId9"/>
    <p:sldLayoutId id="2147483694" r:id="rId10"/>
    <p:sldLayoutId id="2147483695" r:id="rId11"/>
    <p:sldLayoutId id="2147483664" r:id="rId12"/>
    <p:sldLayoutId id="2147483665" r:id="rId13"/>
    <p:sldLayoutId id="2147483666" r:id="rId14"/>
    <p:sldLayoutId id="2147483667" r:id="rId15"/>
    <p:sldLayoutId id="2147483668" r:id="rId16"/>
    <p:sldLayoutId id="2147483669" r:id="rId17"/>
    <p:sldLayoutId id="2147483686" r:id="rId18"/>
    <p:sldLayoutId id="2147483670" r:id="rId19"/>
    <p:sldLayoutId id="2147483675" r:id="rId20"/>
    <p:sldLayoutId id="2147483676" r:id="rId21"/>
    <p:sldLayoutId id="2147483696" r:id="rId22"/>
    <p:sldLayoutId id="2147483697" r:id="rId23"/>
  </p:sldLayoutIdLst>
  <p:hf hdr="0" ftr="0" dt="0"/>
  <p:txStyles>
    <p:titleStyle>
      <a:lvl1pPr algn="l" rtl="0" eaLnBrk="1" fontAlgn="base" hangingPunct="1">
        <a:spcBef>
          <a:spcPct val="0"/>
        </a:spcBef>
        <a:spcAft>
          <a:spcPct val="0"/>
        </a:spcAft>
        <a:defRPr sz="3200" b="0">
          <a:solidFill>
            <a:schemeClr val="accent1"/>
          </a:solidFill>
          <a:latin typeface="Calibri" panose="020F0502020204030204" pitchFamily="34" charset="0"/>
          <a:ea typeface="+mj-ea"/>
          <a:cs typeface="Calibri" panose="020F0502020204030204" pitchFamily="34" charset="0"/>
        </a:defRPr>
      </a:lvl1pPr>
      <a:lvl2pPr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2pPr>
      <a:lvl3pPr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3pPr>
      <a:lvl4pPr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4pPr>
      <a:lvl5pPr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5pPr>
      <a:lvl6pPr marL="457200"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6pPr>
      <a:lvl7pPr marL="914400"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7pPr>
      <a:lvl8pPr marL="1371600"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8pPr>
      <a:lvl9pPr marL="1828800"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9pPr>
    </p:titleStyle>
    <p:bodyStyle>
      <a:lvl1pPr marL="342900" indent="-342900" algn="l" rtl="0" eaLnBrk="1" fontAlgn="base" hangingPunct="1">
        <a:spcBef>
          <a:spcPct val="20000"/>
        </a:spcBef>
        <a:spcAft>
          <a:spcPct val="0"/>
        </a:spcAft>
        <a:buClr>
          <a:schemeClr val="accent2"/>
        </a:buClr>
        <a:buSzPct val="120000"/>
        <a:buFont typeface="Arial" panose="020B0604020202020204" pitchFamily="34" charset="0"/>
        <a:buChar char="•"/>
        <a:defRPr sz="2400">
          <a:solidFill>
            <a:schemeClr val="tx2"/>
          </a:solidFill>
          <a:latin typeface="Calibri" panose="020F0502020204030204" pitchFamily="34" charset="0"/>
          <a:ea typeface="+mn-ea"/>
          <a:cs typeface="Calibri" panose="020F0502020204030204" pitchFamily="34" charset="0"/>
        </a:defRPr>
      </a:lvl1pPr>
      <a:lvl2pPr marL="742950" indent="-285750" algn="l" rtl="0" eaLnBrk="1" fontAlgn="base" hangingPunct="1">
        <a:spcBef>
          <a:spcPct val="20000"/>
        </a:spcBef>
        <a:spcAft>
          <a:spcPct val="0"/>
        </a:spcAft>
        <a:buClr>
          <a:schemeClr val="accent2"/>
        </a:buClr>
        <a:buFont typeface="Courier New" panose="02070309020205020404" pitchFamily="49" charset="0"/>
        <a:buChar char="o"/>
        <a:defRPr sz="2000">
          <a:solidFill>
            <a:schemeClr val="tx2"/>
          </a:solidFill>
          <a:latin typeface="Calibri" panose="020F0502020204030204" pitchFamily="34" charset="0"/>
          <a:ea typeface="+mn-ea"/>
          <a:cs typeface="Calibri" panose="020F0502020204030204" pitchFamily="34" charset="0"/>
        </a:defRPr>
      </a:lvl2pPr>
      <a:lvl3pPr marL="1143000" indent="-228600" algn="l" rtl="0" eaLnBrk="1" fontAlgn="base" hangingPunct="1">
        <a:spcBef>
          <a:spcPct val="20000"/>
        </a:spcBef>
        <a:spcAft>
          <a:spcPct val="0"/>
        </a:spcAft>
        <a:buClr>
          <a:schemeClr val="accent2"/>
        </a:buClr>
        <a:buSzPct val="85000"/>
        <a:buFont typeface="Wingdings" panose="05000000000000000000" pitchFamily="2" charset="2"/>
        <a:buChar char="§"/>
        <a:defRPr sz="1800">
          <a:solidFill>
            <a:schemeClr val="tx2"/>
          </a:solidFill>
          <a:latin typeface="Calibri" panose="020F0502020204030204" pitchFamily="34" charset="0"/>
          <a:ea typeface="+mn-ea"/>
          <a:cs typeface="Calibri" panose="020F0502020204030204" pitchFamily="34" charset="0"/>
        </a:defRPr>
      </a:lvl3pPr>
      <a:lvl4pPr marL="1600200" indent="-228600" algn="l" rtl="0" eaLnBrk="1" fontAlgn="base" hangingPunct="1">
        <a:spcBef>
          <a:spcPct val="20000"/>
        </a:spcBef>
        <a:spcAft>
          <a:spcPct val="0"/>
        </a:spcAft>
        <a:buClr>
          <a:schemeClr val="accent2"/>
        </a:buClr>
        <a:buFont typeface="Arial" panose="020B0604020202020204" pitchFamily="34" charset="0"/>
        <a:buChar char="•"/>
        <a:defRPr sz="1600">
          <a:solidFill>
            <a:schemeClr val="tx2"/>
          </a:solidFill>
          <a:latin typeface="Calibri" panose="020F0502020204030204" pitchFamily="34" charset="0"/>
          <a:ea typeface="+mn-ea"/>
          <a:cs typeface="Calibri" panose="020F0502020204030204" pitchFamily="34" charset="0"/>
        </a:defRPr>
      </a:lvl4pPr>
      <a:lvl5pPr marL="2057400" indent="-228600" algn="l" rtl="0" eaLnBrk="1" fontAlgn="base" hangingPunct="1">
        <a:spcBef>
          <a:spcPct val="20000"/>
        </a:spcBef>
        <a:spcAft>
          <a:spcPct val="0"/>
        </a:spcAft>
        <a:buClr>
          <a:schemeClr val="accent2"/>
        </a:buClr>
        <a:buFont typeface="Arial" panose="020B0604020202020204" pitchFamily="34" charset="0"/>
        <a:buChar char="•"/>
        <a:defRPr sz="1600">
          <a:solidFill>
            <a:schemeClr val="tx2"/>
          </a:solidFill>
          <a:latin typeface="Calibri" panose="020F0502020204030204" pitchFamily="34" charset="0"/>
          <a:ea typeface="+mn-ea"/>
          <a:cs typeface="Calibri" panose="020F0502020204030204" pitchFamily="34" charset="0"/>
        </a:defRPr>
      </a:lvl5pPr>
      <a:lvl6pPr marL="2514600" indent="-228600" algn="l" rtl="0" eaLnBrk="1" fontAlgn="base" hangingPunct="1">
        <a:spcBef>
          <a:spcPct val="20000"/>
        </a:spcBef>
        <a:spcAft>
          <a:spcPct val="0"/>
        </a:spcAft>
        <a:buFont typeface="Arial" charset="0"/>
        <a:buChar char="–"/>
        <a:defRPr>
          <a:solidFill>
            <a:schemeClr val="tx1"/>
          </a:solidFill>
          <a:latin typeface="+mn-lt"/>
          <a:ea typeface="+mn-ea"/>
        </a:defRPr>
      </a:lvl6pPr>
      <a:lvl7pPr marL="2971800" indent="-228600" algn="l" rtl="0" eaLnBrk="1" fontAlgn="base" hangingPunct="1">
        <a:spcBef>
          <a:spcPct val="20000"/>
        </a:spcBef>
        <a:spcAft>
          <a:spcPct val="0"/>
        </a:spcAft>
        <a:buFont typeface="Arial" charset="0"/>
        <a:buChar char="–"/>
        <a:defRPr>
          <a:solidFill>
            <a:schemeClr val="tx1"/>
          </a:solidFill>
          <a:latin typeface="+mn-lt"/>
          <a:ea typeface="+mn-ea"/>
        </a:defRPr>
      </a:lvl7pPr>
      <a:lvl8pPr marL="3429000" indent="-228600" algn="l" rtl="0" eaLnBrk="1" fontAlgn="base" hangingPunct="1">
        <a:spcBef>
          <a:spcPct val="20000"/>
        </a:spcBef>
        <a:spcAft>
          <a:spcPct val="0"/>
        </a:spcAft>
        <a:buFont typeface="Arial" charset="0"/>
        <a:buChar char="–"/>
        <a:defRPr>
          <a:solidFill>
            <a:schemeClr val="tx1"/>
          </a:solidFill>
          <a:latin typeface="+mn-lt"/>
          <a:ea typeface="+mn-ea"/>
        </a:defRPr>
      </a:lvl8pPr>
      <a:lvl9pPr marL="3886200" indent="-228600" algn="l" rtl="0" eaLnBrk="1" fontAlgn="base" hangingPunct="1">
        <a:spcBef>
          <a:spcPct val="20000"/>
        </a:spcBef>
        <a:spcAft>
          <a:spcPct val="0"/>
        </a:spcAft>
        <a:buFont typeface="Arial" charset="0"/>
        <a:buChar char="–"/>
        <a:defRPr>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tags" Target="../tags/tag1.xml"/><Relationship Id="rId7" Type="http://schemas.openxmlformats.org/officeDocument/2006/relationships/diagramLayout" Target="../diagrams/layout6.xml"/><Relationship Id="rId2" Type="http://schemas.openxmlformats.org/officeDocument/2006/relationships/customXml" Target="../../customXml/item9.xml"/><Relationship Id="rId1" Type="http://schemas.openxmlformats.org/officeDocument/2006/relationships/customXml" Target="../../customXml/item8.xml"/><Relationship Id="rId6" Type="http://schemas.openxmlformats.org/officeDocument/2006/relationships/diagramData" Target="../diagrams/data6.xml"/><Relationship Id="rId11" Type="http://schemas.openxmlformats.org/officeDocument/2006/relationships/image" Target="../media/image23.jpeg"/><Relationship Id="rId5" Type="http://schemas.openxmlformats.org/officeDocument/2006/relationships/notesSlide" Target="../notesSlides/notesSlide2.xml"/><Relationship Id="rId10" Type="http://schemas.microsoft.com/office/2007/relationships/diagramDrawing" Target="../diagrams/drawing6.xml"/><Relationship Id="rId4" Type="http://schemas.openxmlformats.org/officeDocument/2006/relationships/slideLayout" Target="../slideLayouts/slideLayout3.xml"/><Relationship Id="rId9" Type="http://schemas.openxmlformats.org/officeDocument/2006/relationships/diagramColors" Target="../diagrams/colors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6.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diagramLayout" Target="../diagrams/layout11.xml"/><Relationship Id="rId7" Type="http://schemas.openxmlformats.org/officeDocument/2006/relationships/image" Target="../media/image31.pn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10" Type="http://schemas.openxmlformats.org/officeDocument/2006/relationships/image" Target="../media/image34.svg"/><Relationship Id="rId4" Type="http://schemas.openxmlformats.org/officeDocument/2006/relationships/diagramQuickStyle" Target="../diagrams/quickStyle11.xml"/><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customXml" Target="../../customXml/item11.xml"/><Relationship Id="rId1" Type="http://schemas.openxmlformats.org/officeDocument/2006/relationships/customXml" Target="../../customXml/item10.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customXml" Target="../../customXml/item7.xml"/><Relationship Id="rId1" Type="http://schemas.openxmlformats.org/officeDocument/2006/relationships/customXml" Target="../../customXml/item6.xml"/></Relationships>
</file>

<file path=ppt/slides/_rels/slide20.xml.rels><?xml version="1.0" encoding="UTF-8" standalone="yes"?>
<Relationships xmlns="http://schemas.openxmlformats.org/package/2006/relationships"><Relationship Id="rId8" Type="http://schemas.openxmlformats.org/officeDocument/2006/relationships/diagramQuickStyle" Target="../diagrams/quickStyle13.xml"/><Relationship Id="rId13" Type="http://schemas.openxmlformats.org/officeDocument/2006/relationships/image" Target="../media/image37.png"/><Relationship Id="rId3" Type="http://schemas.openxmlformats.org/officeDocument/2006/relationships/tags" Target="../tags/tag4.xml"/><Relationship Id="rId7" Type="http://schemas.openxmlformats.org/officeDocument/2006/relationships/diagramLayout" Target="../diagrams/layout13.xml"/><Relationship Id="rId12" Type="http://schemas.openxmlformats.org/officeDocument/2006/relationships/image" Target="../media/image36.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diagramData" Target="../diagrams/data13.xml"/><Relationship Id="rId11" Type="http://schemas.openxmlformats.org/officeDocument/2006/relationships/image" Target="../media/image35.png"/><Relationship Id="rId5" Type="http://schemas.openxmlformats.org/officeDocument/2006/relationships/slideLayout" Target="../slideLayouts/slideLayout2.xml"/><Relationship Id="rId10" Type="http://schemas.microsoft.com/office/2007/relationships/diagramDrawing" Target="../diagrams/drawing13.xml"/><Relationship Id="rId4" Type="http://schemas.openxmlformats.org/officeDocument/2006/relationships/tags" Target="../tags/tag5.xml"/><Relationship Id="rId9" Type="http://schemas.openxmlformats.org/officeDocument/2006/relationships/diagramColors" Target="../diagrams/colors13.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2.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7.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tags" Target="../tags/tag6.xml"/><Relationship Id="rId7" Type="http://schemas.openxmlformats.org/officeDocument/2006/relationships/image" Target="../media/image53.png"/><Relationship Id="rId2" Type="http://schemas.openxmlformats.org/officeDocument/2006/relationships/customXml" Target="../../customXml/item13.xml"/><Relationship Id="rId1" Type="http://schemas.openxmlformats.org/officeDocument/2006/relationships/customXml" Target="../../customXml/item12.xml"/><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tags" Target="../tags/tag7.xml"/><Relationship Id="rId9"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34.xml.rels><?xml version="1.0" encoding="UTF-8" standalone="yes"?>
<Relationships xmlns="http://schemas.openxmlformats.org/package/2006/relationships"><Relationship Id="rId3" Type="http://schemas.openxmlformats.org/officeDocument/2006/relationships/hyperlink" Target="http://www.federalregister.gov/documents/2024/04/22/2024-07496/guidance-for-federal-financial-assistance"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hyperlink" Target="https://www.whitehouse.gov/wp-content/uploads/2024/04/M-24-11-Revisions-to-2-CFR.pdf" TargetMode="Externa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customXml" Target="../../customXml/item15.xml"/><Relationship Id="rId1" Type="http://schemas.openxmlformats.org/officeDocument/2006/relationships/customXml" Target="../../customXml/item14.xml"/><Relationship Id="rId4" Type="http://schemas.openxmlformats.org/officeDocument/2006/relationships/notesSlide" Target="../notesSlides/notesSlide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tags" Target="../tags/tag8.xml"/><Relationship Id="rId4" Type="http://schemas.openxmlformats.org/officeDocument/2006/relationships/image" Target="../media/image63.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xml"/><Relationship Id="rId1" Type="http://schemas.openxmlformats.org/officeDocument/2006/relationships/tags" Target="../tags/tag9.xml"/><Relationship Id="rId4" Type="http://schemas.openxmlformats.org/officeDocument/2006/relationships/image" Target="../media/image64.jpeg"/></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46.xml.rels><?xml version="1.0" encoding="UTF-8" standalone="yes"?>
<Relationships xmlns="http://schemas.openxmlformats.org/package/2006/relationships"><Relationship Id="rId8" Type="http://schemas.microsoft.com/office/2007/relationships/diagramDrawing" Target="../diagrams/drawing29.xml"/><Relationship Id="rId3" Type="http://schemas.openxmlformats.org/officeDocument/2006/relationships/slideLayout" Target="../slideLayouts/slideLayout2.xml"/><Relationship Id="rId7" Type="http://schemas.openxmlformats.org/officeDocument/2006/relationships/diagramColors" Target="../diagrams/colors29.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diagramQuickStyle" Target="../diagrams/quickStyle29.xml"/><Relationship Id="rId5" Type="http://schemas.openxmlformats.org/officeDocument/2006/relationships/diagramLayout" Target="../diagrams/layout29.xml"/><Relationship Id="rId10" Type="http://schemas.openxmlformats.org/officeDocument/2006/relationships/image" Target="../media/image66.png"/><Relationship Id="rId4" Type="http://schemas.openxmlformats.org/officeDocument/2006/relationships/diagramData" Target="../diagrams/data29.xml"/><Relationship Id="rId9" Type="http://schemas.openxmlformats.org/officeDocument/2006/relationships/image" Target="../media/image65.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customXml" Target="../../customXml/item17.xml"/><Relationship Id="rId1" Type="http://schemas.openxmlformats.org/officeDocument/2006/relationships/customXml" Target="../../customXml/item16.xml"/><Relationship Id="rId4" Type="http://schemas.openxmlformats.org/officeDocument/2006/relationships/notesSlide" Target="../notesSlides/notesSlide18.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33.xml"/><Relationship Id="rId2" Type="http://schemas.openxmlformats.org/officeDocument/2006/relationships/diagramData" Target="../diagrams/data33.xml"/><Relationship Id="rId1" Type="http://schemas.openxmlformats.org/officeDocument/2006/relationships/slideLayout" Target="../slideLayouts/slideLayout2.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55.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customXml" Target="../../customXml/item19.xml"/><Relationship Id="rId1" Type="http://schemas.openxmlformats.org/officeDocument/2006/relationships/customXml" Target="../../customXml/item18.xml"/><Relationship Id="rId5" Type="http://schemas.openxmlformats.org/officeDocument/2006/relationships/image" Target="../media/image67.bin"/><Relationship Id="rId4"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36.xml"/><Relationship Id="rId2" Type="http://schemas.openxmlformats.org/officeDocument/2006/relationships/diagramData" Target="../diagrams/data36.xml"/><Relationship Id="rId1" Type="http://schemas.openxmlformats.org/officeDocument/2006/relationships/slideLayout" Target="../slideLayouts/slideLayout2.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38.xml"/><Relationship Id="rId2" Type="http://schemas.openxmlformats.org/officeDocument/2006/relationships/diagramData" Target="../diagrams/data38.xml"/><Relationship Id="rId1" Type="http://schemas.openxmlformats.org/officeDocument/2006/relationships/slideLayout" Target="../slideLayouts/slideLayout2.xml"/><Relationship Id="rId6" Type="http://schemas.microsoft.com/office/2007/relationships/diagramDrawing" Target="../diagrams/drawing38.xml"/><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39.xml"/><Relationship Id="rId2" Type="http://schemas.openxmlformats.org/officeDocument/2006/relationships/diagramData" Target="../diagrams/data39.xml"/><Relationship Id="rId1" Type="http://schemas.openxmlformats.org/officeDocument/2006/relationships/slideLayout" Target="../slideLayouts/slideLayout2.xml"/><Relationship Id="rId6" Type="http://schemas.microsoft.com/office/2007/relationships/diagramDrawing" Target="../diagrams/drawing39.xml"/><Relationship Id="rId5" Type="http://schemas.openxmlformats.org/officeDocument/2006/relationships/diagramColors" Target="../diagrams/colors39.xml"/><Relationship Id="rId4" Type="http://schemas.openxmlformats.org/officeDocument/2006/relationships/diagramQuickStyle" Target="../diagrams/quickStyle39.xml"/></Relationships>
</file>

<file path=ppt/slides/_rels/slide61.xml.rels><?xml version="1.0" encoding="UTF-8" standalone="yes"?>
<Relationships xmlns="http://schemas.openxmlformats.org/package/2006/relationships"><Relationship Id="rId8" Type="http://schemas.openxmlformats.org/officeDocument/2006/relationships/diagramColors" Target="../diagrams/colors40.xml"/><Relationship Id="rId3" Type="http://schemas.openxmlformats.org/officeDocument/2006/relationships/tags" Target="../tags/tag15.xml"/><Relationship Id="rId7" Type="http://schemas.openxmlformats.org/officeDocument/2006/relationships/diagramQuickStyle" Target="../diagrams/quickStyle40.xml"/><Relationship Id="rId12" Type="http://schemas.openxmlformats.org/officeDocument/2006/relationships/image" Target="../media/image76.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diagramLayout" Target="../diagrams/layout40.xml"/><Relationship Id="rId11" Type="http://schemas.openxmlformats.org/officeDocument/2006/relationships/image" Target="../media/image75.png"/><Relationship Id="rId5" Type="http://schemas.openxmlformats.org/officeDocument/2006/relationships/diagramData" Target="../diagrams/data40.xml"/><Relationship Id="rId10" Type="http://schemas.openxmlformats.org/officeDocument/2006/relationships/image" Target="../media/image74.png"/><Relationship Id="rId4" Type="http://schemas.openxmlformats.org/officeDocument/2006/relationships/slideLayout" Target="../slideLayouts/slideLayout2.xml"/><Relationship Id="rId9" Type="http://schemas.microsoft.com/office/2007/relationships/diagramDrawing" Target="../diagrams/drawing40.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41.xml"/><Relationship Id="rId7" Type="http://schemas.microsoft.com/office/2007/relationships/diagramDrawing" Target="../diagrams/drawing41.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41.xml"/><Relationship Id="rId5" Type="http://schemas.openxmlformats.org/officeDocument/2006/relationships/diagramQuickStyle" Target="../diagrams/quickStyle41.xml"/><Relationship Id="rId4" Type="http://schemas.openxmlformats.org/officeDocument/2006/relationships/diagramLayout" Target="../diagrams/layout4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8" Type="http://schemas.microsoft.com/office/2007/relationships/diagramDrawing" Target="../diagrams/drawing42.xml"/><Relationship Id="rId3" Type="http://schemas.openxmlformats.org/officeDocument/2006/relationships/slideLayout" Target="../slideLayouts/slideLayout2.xml"/><Relationship Id="rId7" Type="http://schemas.openxmlformats.org/officeDocument/2006/relationships/diagramColors" Target="../diagrams/colors42.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diagramQuickStyle" Target="../diagrams/quickStyle42.xml"/><Relationship Id="rId5" Type="http://schemas.openxmlformats.org/officeDocument/2006/relationships/diagramLayout" Target="../diagrams/layout42.xml"/><Relationship Id="rId10" Type="http://schemas.openxmlformats.org/officeDocument/2006/relationships/image" Target="../media/image78.png"/><Relationship Id="rId4" Type="http://schemas.openxmlformats.org/officeDocument/2006/relationships/diagramData" Target="../diagrams/data42.xml"/><Relationship Id="rId9" Type="http://schemas.openxmlformats.org/officeDocument/2006/relationships/image" Target="../media/image77.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customXml" Target="../../customXml/item21.xml"/><Relationship Id="rId1" Type="http://schemas.openxmlformats.org/officeDocument/2006/relationships/customXml" Target="../../customXml/item20.xml"/><Relationship Id="rId4" Type="http://schemas.openxmlformats.org/officeDocument/2006/relationships/notesSlide" Target="../notesSlides/notesSlide2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43.xml"/><Relationship Id="rId2" Type="http://schemas.openxmlformats.org/officeDocument/2006/relationships/diagramData" Target="../diagrams/data43.xml"/><Relationship Id="rId1" Type="http://schemas.openxmlformats.org/officeDocument/2006/relationships/slideLayout" Target="../slideLayouts/slideLayout2.xml"/><Relationship Id="rId6" Type="http://schemas.microsoft.com/office/2007/relationships/diagramDrawing" Target="../diagrams/drawing43.xml"/><Relationship Id="rId5" Type="http://schemas.openxmlformats.org/officeDocument/2006/relationships/diagramColors" Target="../diagrams/colors43.xml"/><Relationship Id="rId4" Type="http://schemas.openxmlformats.org/officeDocument/2006/relationships/diagramQuickStyle" Target="../diagrams/quickStyle43.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customXml" Target="../../customXml/item23.xml"/><Relationship Id="rId1" Type="http://schemas.openxmlformats.org/officeDocument/2006/relationships/customXml" Target="../../customXml/item22.xml"/><Relationship Id="rId4" Type="http://schemas.openxmlformats.org/officeDocument/2006/relationships/notesSlide" Target="../notesSlides/notesSlide28.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44.xml"/><Relationship Id="rId7" Type="http://schemas.microsoft.com/office/2007/relationships/diagramDrawing" Target="../diagrams/drawing44.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44.xml"/><Relationship Id="rId5" Type="http://schemas.openxmlformats.org/officeDocument/2006/relationships/diagramQuickStyle" Target="../diagrams/quickStyle44.xml"/><Relationship Id="rId4" Type="http://schemas.openxmlformats.org/officeDocument/2006/relationships/diagramLayout" Target="../diagrams/layout4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45.xml"/><Relationship Id="rId7" Type="http://schemas.microsoft.com/office/2007/relationships/diagramDrawing" Target="../diagrams/drawing45.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45.xml"/><Relationship Id="rId5" Type="http://schemas.openxmlformats.org/officeDocument/2006/relationships/diagramQuickStyle" Target="../diagrams/quickStyle45.xml"/><Relationship Id="rId4" Type="http://schemas.openxmlformats.org/officeDocument/2006/relationships/diagramLayout" Target="../diagrams/layout45.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46.xml"/><Relationship Id="rId2" Type="http://schemas.openxmlformats.org/officeDocument/2006/relationships/diagramData" Target="../diagrams/data46.xml"/><Relationship Id="rId1" Type="http://schemas.openxmlformats.org/officeDocument/2006/relationships/slideLayout" Target="../slideLayouts/slideLayout2.xml"/><Relationship Id="rId6" Type="http://schemas.microsoft.com/office/2007/relationships/diagramDrawing" Target="../diagrams/drawing46.xml"/><Relationship Id="rId5" Type="http://schemas.openxmlformats.org/officeDocument/2006/relationships/diagramColors" Target="../diagrams/colors46.xml"/><Relationship Id="rId4" Type="http://schemas.openxmlformats.org/officeDocument/2006/relationships/diagramQuickStyle" Target="../diagrams/quickStyle46.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47.xml"/><Relationship Id="rId2" Type="http://schemas.openxmlformats.org/officeDocument/2006/relationships/diagramData" Target="../diagrams/data47.xml"/><Relationship Id="rId1" Type="http://schemas.openxmlformats.org/officeDocument/2006/relationships/slideLayout" Target="../slideLayouts/slideLayout2.xml"/><Relationship Id="rId6" Type="http://schemas.microsoft.com/office/2007/relationships/diagramDrawing" Target="../diagrams/drawing47.xml"/><Relationship Id="rId5" Type="http://schemas.openxmlformats.org/officeDocument/2006/relationships/diagramColors" Target="../diagrams/colors47.xml"/><Relationship Id="rId4" Type="http://schemas.openxmlformats.org/officeDocument/2006/relationships/diagramQuickStyle" Target="../diagrams/quickStyle47.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48.xml"/><Relationship Id="rId7" Type="http://schemas.microsoft.com/office/2007/relationships/diagramDrawing" Target="../diagrams/drawing48.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48.xml"/><Relationship Id="rId5" Type="http://schemas.openxmlformats.org/officeDocument/2006/relationships/diagramQuickStyle" Target="../diagrams/quickStyle48.xml"/><Relationship Id="rId4" Type="http://schemas.openxmlformats.org/officeDocument/2006/relationships/diagramLayout" Target="../diagrams/layout48.xml"/></Relationships>
</file>

<file path=ppt/slides/_rels/slide75.xml.rels><?xml version="1.0" encoding="UTF-8" standalone="yes"?>
<Relationships xmlns="http://schemas.openxmlformats.org/package/2006/relationships"><Relationship Id="rId3" Type="http://schemas.openxmlformats.org/officeDocument/2006/relationships/hyperlink" Target="https://nam11.safelinks.protection.outlook.com/?url=https%3A%2F%2Fwww.whitehouse.gov%2Fwp-content%2Fuploads%2F2024%2F04%2FM-24-11-Revisions-to-2-CFR.pdf&amp;data=05%7C02%7CShannon.Weiss%40CLAconnect.com%7C16e59856847848cb5e5c08dc78d82b1a%7C4aaa468e93ba4ee3ab9f6a247aa3ade0%7C0%7C0%7C638518117049814036%7CUnknown%7CTWFpbGZsb3d8eyJWIjoiMC4wLjAwMDAiLCJQIjoiV2luMzIiLCJBTiI6Ik1haWwiLCJXVCI6Mn0%3D%7C0%7C%7C%7C&amp;sdata=uiKQEgLNlj2Ft4%2FGrm%2BPb2Df7E43OtEhHAuxjkZMV98%3D&amp;reserved=0" TargetMode="External"/><Relationship Id="rId2" Type="http://schemas.openxmlformats.org/officeDocument/2006/relationships/hyperlink" Target="https://nam11.safelinks.protection.outlook.com/?url=https%3A%2F%2Fwww.federalregister.gov%2Fdocuments%2F2024%2F04%2F22%2F2024-07496%2Fguidance-for-federal-financial-assistance&amp;data=05%7C02%7CShannon.Weiss%40CLAconnect.com%7C16e59856847848cb5e5c08dc78d82b1a%7C4aaa468e93ba4ee3ab9f6a247aa3ade0%7C0%7C0%7C638518117049809694%7CUnknown%7CTWFpbGZsb3d8eyJWIjoiMC4wLjAwMDAiLCJQIjoiV2luMzIiLCJBTiI6Ik1haWwiLCJXVCI6Mn0%3D%7C0%7C%7C%7C&amp;sdata=u3%2F94ihy50LZ4Gk1qQ6LLZAXnDP8zcjwTlxxB81Qg6Q%3D&amp;reserved=0" TargetMode="External"/><Relationship Id="rId1" Type="http://schemas.openxmlformats.org/officeDocument/2006/relationships/slideLayout" Target="../slideLayouts/slideLayout2.xml"/><Relationship Id="rId5" Type="http://schemas.openxmlformats.org/officeDocument/2006/relationships/hyperlink" Target="https://www.fac.gov/audit-resources/how-to/" TargetMode="External"/><Relationship Id="rId4" Type="http://schemas.openxmlformats.org/officeDocument/2006/relationships/hyperlink" Target="https://nam11.safelinks.protection.outlook.com/?url=https%3A%2F%2Fwww.cfo.gov%2Fassets%2Ffiles%2FUniform%2520Guidance%2520_Reference%2520Guides%2520FINAL%25204-2024.pdf&amp;data=05%7C02%7CShannon.Weiss%40CLAconnect.com%7C16e59856847848cb5e5c08dc78d82b1a%7C4aaa468e93ba4ee3ab9f6a247aa3ade0%7C0%7C0%7C638518117049818267%7CUnknown%7CTWFpbGZsb3d8eyJWIjoiMC4wLjAwMDAiLCJQIjoiV2luMzIiLCJBTiI6Ik1haWwiLCJXVCI6Mn0%3D%7C0%7C%7C%7C&amp;sdata=I2J31bI20%2BBtEPOAXRoZ9evBKb7n0wh861X%2Bx3x73K4%3D&amp;reserved=0" TargetMode="Externa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customXml" Target="../../customXml/item25.xml"/><Relationship Id="rId1" Type="http://schemas.openxmlformats.org/officeDocument/2006/relationships/customXml" Target="../../customXml/item24.xml"/><Relationship Id="rId5" Type="http://schemas.openxmlformats.org/officeDocument/2006/relationships/hyperlink" Target="mailto:Chris.Kessler@claconnect.com" TargetMode="External"/><Relationship Id="rId4" Type="http://schemas.openxmlformats.org/officeDocument/2006/relationships/hyperlink" Target="mailto:Kendall.Haffner@claconnect.com" TargetMode="Externa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3">
            <a:extLst>
              <a:ext uri="{FF2B5EF4-FFF2-40B4-BE49-F238E27FC236}">
                <a16:creationId xmlns:a16="http://schemas.microsoft.com/office/drawing/2014/main" id="{9B77D909-BE13-29CF-2757-0A3465ED86B2}"/>
              </a:ext>
            </a:extLst>
          </p:cNvPr>
          <p:cNvSpPr>
            <a:spLocks noGrp="1"/>
          </p:cNvSpPr>
          <p:nvPr>
            <p:ph type="subTitle" idx="1"/>
          </p:nvPr>
        </p:nvSpPr>
        <p:spPr>
          <a:xfrm>
            <a:off x="620220" y="3159084"/>
            <a:ext cx="7903563" cy="727115"/>
          </a:xfrm>
        </p:spPr>
        <p:txBody>
          <a:bodyPr/>
          <a:lstStyle/>
          <a:p>
            <a:r>
              <a:rPr lang="en-US" dirty="0"/>
              <a:t>October 7, 2025</a:t>
            </a:r>
          </a:p>
        </p:txBody>
      </p:sp>
      <p:sp>
        <p:nvSpPr>
          <p:cNvPr id="3" name="Title 2">
            <a:extLst>
              <a:ext uri="{FF2B5EF4-FFF2-40B4-BE49-F238E27FC236}">
                <a16:creationId xmlns:a16="http://schemas.microsoft.com/office/drawing/2014/main" id="{782C8889-1B10-983A-C551-E3D6C92E47E1}"/>
              </a:ext>
            </a:extLst>
          </p:cNvPr>
          <p:cNvSpPr>
            <a:spLocks noGrp="1"/>
          </p:cNvSpPr>
          <p:nvPr>
            <p:ph type="title"/>
          </p:nvPr>
        </p:nvSpPr>
        <p:spPr/>
        <p:txBody>
          <a:bodyPr/>
          <a:lstStyle/>
          <a:p>
            <a:r>
              <a:rPr lang="en-US" dirty="0"/>
              <a:t>Single Audit/Uniform Guidance Grant Update</a:t>
            </a:r>
          </a:p>
        </p:txBody>
      </p:sp>
    </p:spTree>
    <p:extLst>
      <p:ext uri="{BB962C8B-B14F-4D97-AF65-F5344CB8AC3E}">
        <p14:creationId xmlns:p14="http://schemas.microsoft.com/office/powerpoint/2010/main" val="1440575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60093-1C2E-114C-8D00-D7CD6E460EB2}"/>
              </a:ext>
            </a:extLst>
          </p:cNvPr>
          <p:cNvSpPr>
            <a:spLocks noGrp="1"/>
          </p:cNvSpPr>
          <p:nvPr>
            <p:ph type="title"/>
          </p:nvPr>
        </p:nvSpPr>
        <p:spPr>
          <a:xfrm>
            <a:off x="457199" y="144838"/>
            <a:ext cx="8500189" cy="685800"/>
          </a:xfrm>
        </p:spPr>
        <p:txBody>
          <a:bodyPr/>
          <a:lstStyle/>
          <a:p>
            <a:r>
              <a:rPr lang="en-US" dirty="0"/>
              <a:t>Grant Compliance Responsibility</a:t>
            </a:r>
          </a:p>
        </p:txBody>
      </p:sp>
      <p:graphicFrame>
        <p:nvGraphicFramePr>
          <p:cNvPr id="8" name="Content Placeholder 1">
            <a:extLst>
              <a:ext uri="{FF2B5EF4-FFF2-40B4-BE49-F238E27FC236}">
                <a16:creationId xmlns:a16="http://schemas.microsoft.com/office/drawing/2014/main" id="{65E30D10-B8D4-397E-BBDB-31DEE3E85C15}"/>
              </a:ext>
            </a:extLst>
          </p:cNvPr>
          <p:cNvGraphicFramePr>
            <a:graphicFrameLocks noGrp="1"/>
          </p:cNvGraphicFramePr>
          <p:nvPr>
            <p:ph idx="1"/>
            <p:extLst>
              <p:ext uri="{D42A27DB-BD31-4B8C-83A1-F6EECF244321}">
                <p14:modId xmlns:p14="http://schemas.microsoft.com/office/powerpoint/2010/main" val="2154394985"/>
              </p:ext>
            </p:extLst>
          </p:nvPr>
        </p:nvGraphicFramePr>
        <p:xfrm>
          <a:off x="457200" y="804863"/>
          <a:ext cx="4114800" cy="376078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4" name="Picture Placeholder 6">
            <a:extLst>
              <a:ext uri="{FF2B5EF4-FFF2-40B4-BE49-F238E27FC236}">
                <a16:creationId xmlns:a16="http://schemas.microsoft.com/office/drawing/2014/main" id="{F7914A30-B1D1-BC44-6605-F154DBEBF160}"/>
              </a:ext>
            </a:extLst>
          </p:cNvPr>
          <p:cNvPicPr>
            <a:picLocks noChangeAspect="1"/>
          </p:cNvPicPr>
          <p:nvPr>
            <p:custDataLst>
              <p:tags r:id="rId3"/>
            </p:custDataLst>
          </p:nvPr>
        </p:nvPicPr>
        <p:blipFill rotWithShape="1">
          <a:blip r:embed="rId11">
            <a:extLst>
              <a:ext uri="{28A0092B-C50C-407E-A947-70E740481C1C}">
                <a14:useLocalDpi xmlns:a14="http://schemas.microsoft.com/office/drawing/2010/main" val="0"/>
              </a:ext>
            </a:extLst>
          </a:blip>
          <a:srcRect l="14949" r="14949"/>
          <a:stretch/>
        </p:blipFill>
        <p:spPr>
          <a:xfrm>
            <a:off x="4929401" y="963410"/>
            <a:ext cx="3690937" cy="3511858"/>
          </a:xfrm>
          <a:prstGeom prst="rect">
            <a:avLst/>
          </a:prstGeom>
        </p:spPr>
      </p:pic>
      <p:sp>
        <p:nvSpPr>
          <p:cNvPr id="7" name="Rectangle 6">
            <a:extLst>
              <a:ext uri="{FF2B5EF4-FFF2-40B4-BE49-F238E27FC236}">
                <a16:creationId xmlns:a16="http://schemas.microsoft.com/office/drawing/2014/main" id="{9A2BA041-26DE-7F72-D60E-2016421A6015}"/>
              </a:ext>
            </a:extLst>
          </p:cNvPr>
          <p:cNvSpPr/>
          <p:nvPr/>
        </p:nvSpPr>
        <p:spPr bwMode="auto">
          <a:xfrm>
            <a:off x="8530483" y="965454"/>
            <a:ext cx="89855" cy="3511296"/>
          </a:xfrm>
          <a:prstGeom prst="rect">
            <a:avLst/>
          </a:prstGeom>
          <a:solidFill>
            <a:schemeClr val="accent3"/>
          </a:solidFill>
          <a:ln w="9525" cap="flat" cmpd="sng" algn="ctr">
            <a:noFill/>
            <a:prstDash val="solid"/>
            <a:round/>
            <a:headEnd type="none" w="med" len="med"/>
            <a:tailEnd type="none" w="med" len="med"/>
          </a:ln>
          <a:effectLst/>
        </p:spPr>
        <p:txBody>
          <a:bodyPr vert="horz" wrap="square" lIns="182880" tIns="45720" rIns="18288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accent1"/>
              </a:solidFill>
              <a:effectLst/>
              <a:latin typeface="Arial" charset="0"/>
              <a:ea typeface="ヒラギノ角ゴ Pro W3" pitchFamily="1" charset="-128"/>
            </a:endParaRPr>
          </a:p>
        </p:txBody>
      </p:sp>
    </p:spTree>
    <p:custDataLst>
      <p:custData r:id="rId1"/>
      <p:custData r:id="rId2"/>
    </p:custDataLst>
    <p:extLst>
      <p:ext uri="{BB962C8B-B14F-4D97-AF65-F5344CB8AC3E}">
        <p14:creationId xmlns:p14="http://schemas.microsoft.com/office/powerpoint/2010/main" val="21398749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Grant Management Best Practices</a:t>
            </a:r>
          </a:p>
        </p:txBody>
      </p:sp>
      <p:sp>
        <p:nvSpPr>
          <p:cNvPr id="3" name="Subtitle 2">
            <a:extLst>
              <a:ext uri="{FF2B5EF4-FFF2-40B4-BE49-F238E27FC236}">
                <a16:creationId xmlns:a16="http://schemas.microsoft.com/office/drawing/2014/main" id="{24DB546F-66A0-2A13-26A2-37FE6C3BCD3C}"/>
              </a:ext>
            </a:extLst>
          </p:cNvPr>
          <p:cNvSpPr>
            <a:spLocks noGrp="1"/>
          </p:cNvSpPr>
          <p:nvPr>
            <p:ph type="subTitle" idx="1"/>
          </p:nvPr>
        </p:nvSpPr>
        <p:spPr/>
        <p:txBody>
          <a:bodyPr/>
          <a:lstStyle/>
          <a:p>
            <a:endParaRPr lang="en-US" dirty="0"/>
          </a:p>
        </p:txBody>
      </p:sp>
      <p:sp>
        <p:nvSpPr>
          <p:cNvPr id="4" name="Slide Number Placeholder 3"/>
          <p:cNvSpPr>
            <a:spLocks noGrp="1"/>
          </p:cNvSpPr>
          <p:nvPr>
            <p:ph type="sldNum" sz="quarter" idx="4"/>
          </p:nvPr>
        </p:nvSpPr>
        <p:spPr/>
        <p:txBody>
          <a:bodyPr/>
          <a:lstStyle/>
          <a:p>
            <a:fld id="{F8E24598-D429-A34B-B4A6-5808099B37D3}" type="slidenum">
              <a:rPr lang="en-US"/>
              <a:pPr/>
              <a:t>11</a:t>
            </a:fld>
            <a:endParaRPr lang="en-US" dirty="0"/>
          </a:p>
        </p:txBody>
      </p:sp>
    </p:spTree>
    <p:extLst>
      <p:ext uri="{BB962C8B-B14F-4D97-AF65-F5344CB8AC3E}">
        <p14:creationId xmlns:p14="http://schemas.microsoft.com/office/powerpoint/2010/main" val="10490235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wrap="square" anchor="ctr">
            <a:noAutofit/>
          </a:bodyPr>
          <a:lstStyle/>
          <a:p>
            <a:r>
              <a:rPr lang="en-US" altLang="en-US" dirty="0"/>
              <a:t>Grants Compliance</a:t>
            </a:r>
          </a:p>
        </p:txBody>
      </p:sp>
      <p:graphicFrame>
        <p:nvGraphicFramePr>
          <p:cNvPr id="5" name="Content Placeholder 1"/>
          <p:cNvGraphicFramePr>
            <a:graphicFrameLocks noGrp="1"/>
          </p:cNvGraphicFramePr>
          <p:nvPr>
            <p:ph idx="1"/>
            <p:extLst>
              <p:ext uri="{D42A27DB-BD31-4B8C-83A1-F6EECF244321}">
                <p14:modId xmlns:p14="http://schemas.microsoft.com/office/powerpoint/2010/main" val="4291121966"/>
              </p:ext>
            </p:extLst>
          </p:nvPr>
        </p:nvGraphicFramePr>
        <p:xfrm>
          <a:off x="457200" y="804672"/>
          <a:ext cx="8229600" cy="37374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459" name="Slide Number Placeholder 3"/>
          <p:cNvSpPr>
            <a:spLocks noGrp="1"/>
          </p:cNvSpPr>
          <p:nvPr>
            <p:ph type="sldNum"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spcBef>
                <a:spcPct val="20000"/>
              </a:spcBef>
              <a:buChar char="•"/>
              <a:defRPr sz="2100">
                <a:solidFill>
                  <a:srgbClr val="413000"/>
                </a:solidFill>
                <a:latin typeface="Calibri" pitchFamily="34" charset="0"/>
                <a:ea typeface="Calibri" pitchFamily="34" charset="0"/>
                <a:cs typeface="Calibri" pitchFamily="34" charset="0"/>
              </a:defRPr>
            </a:lvl1pPr>
            <a:lvl2pPr marL="557213" indent="-214313">
              <a:spcBef>
                <a:spcPct val="20000"/>
              </a:spcBef>
              <a:buChar char="–"/>
              <a:defRPr sz="1800">
                <a:solidFill>
                  <a:srgbClr val="413000"/>
                </a:solidFill>
                <a:latin typeface="Calibri" pitchFamily="34" charset="0"/>
                <a:ea typeface="Calibri" pitchFamily="34" charset="0"/>
                <a:cs typeface="Calibri" pitchFamily="34" charset="0"/>
              </a:defRPr>
            </a:lvl2pPr>
            <a:lvl3pPr marL="857250" indent="-171450">
              <a:spcBef>
                <a:spcPct val="20000"/>
              </a:spcBef>
              <a:buSzPct val="85000"/>
              <a:buFont typeface="Arial Narrow" pitchFamily="34" charset="0"/>
              <a:buChar char="◊"/>
              <a:defRPr sz="1500">
                <a:solidFill>
                  <a:srgbClr val="413000"/>
                </a:solidFill>
                <a:latin typeface="Calibri" pitchFamily="34" charset="0"/>
                <a:ea typeface="Calibri" pitchFamily="34" charset="0"/>
                <a:cs typeface="Calibri" pitchFamily="34" charset="0"/>
              </a:defRPr>
            </a:lvl3pPr>
            <a:lvl4pPr marL="1200150" indent="-171450">
              <a:spcBef>
                <a:spcPct val="20000"/>
              </a:spcBef>
              <a:buChar char="•"/>
              <a:defRPr>
                <a:solidFill>
                  <a:srgbClr val="413000"/>
                </a:solidFill>
                <a:latin typeface="Calibri" pitchFamily="34" charset="0"/>
                <a:ea typeface="Calibri" pitchFamily="34" charset="0"/>
                <a:cs typeface="Calibri" pitchFamily="34" charset="0"/>
              </a:defRPr>
            </a:lvl4pPr>
            <a:lvl5pPr marL="1543050" indent="-171450">
              <a:spcBef>
                <a:spcPct val="20000"/>
              </a:spcBef>
              <a:buFont typeface="Arial" charset="0"/>
              <a:buChar char="–"/>
              <a:defRPr>
                <a:solidFill>
                  <a:srgbClr val="413000"/>
                </a:solidFill>
                <a:latin typeface="Calibri" pitchFamily="34" charset="0"/>
                <a:ea typeface="Calibri" pitchFamily="34" charset="0"/>
                <a:cs typeface="Calibri" pitchFamily="34" charset="0"/>
              </a:defRPr>
            </a:lvl5pPr>
            <a:lvl6pPr marL="1885950" indent="-171450" eaLnBrk="0" fontAlgn="base" hangingPunct="0">
              <a:spcBef>
                <a:spcPct val="20000"/>
              </a:spcBef>
              <a:spcAft>
                <a:spcPct val="0"/>
              </a:spcAft>
              <a:buFont typeface="Arial" charset="0"/>
              <a:buChar char="–"/>
              <a:defRPr>
                <a:solidFill>
                  <a:srgbClr val="413000"/>
                </a:solidFill>
                <a:latin typeface="Calibri" pitchFamily="34" charset="0"/>
                <a:ea typeface="Calibri" pitchFamily="34" charset="0"/>
                <a:cs typeface="Calibri" pitchFamily="34" charset="0"/>
              </a:defRPr>
            </a:lvl6pPr>
            <a:lvl7pPr marL="2228850" indent="-171450" eaLnBrk="0" fontAlgn="base" hangingPunct="0">
              <a:spcBef>
                <a:spcPct val="20000"/>
              </a:spcBef>
              <a:spcAft>
                <a:spcPct val="0"/>
              </a:spcAft>
              <a:buFont typeface="Arial" charset="0"/>
              <a:buChar char="–"/>
              <a:defRPr>
                <a:solidFill>
                  <a:srgbClr val="413000"/>
                </a:solidFill>
                <a:latin typeface="Calibri" pitchFamily="34" charset="0"/>
                <a:ea typeface="Calibri" pitchFamily="34" charset="0"/>
                <a:cs typeface="Calibri" pitchFamily="34" charset="0"/>
              </a:defRPr>
            </a:lvl7pPr>
            <a:lvl8pPr marL="2571750" indent="-171450" eaLnBrk="0" fontAlgn="base" hangingPunct="0">
              <a:spcBef>
                <a:spcPct val="20000"/>
              </a:spcBef>
              <a:spcAft>
                <a:spcPct val="0"/>
              </a:spcAft>
              <a:buFont typeface="Arial" charset="0"/>
              <a:buChar char="–"/>
              <a:defRPr>
                <a:solidFill>
                  <a:srgbClr val="413000"/>
                </a:solidFill>
                <a:latin typeface="Calibri" pitchFamily="34" charset="0"/>
                <a:ea typeface="Calibri" pitchFamily="34" charset="0"/>
                <a:cs typeface="Calibri" pitchFamily="34" charset="0"/>
              </a:defRPr>
            </a:lvl8pPr>
            <a:lvl9pPr marL="2914650" indent="-171450" eaLnBrk="0" fontAlgn="base" hangingPunct="0">
              <a:spcBef>
                <a:spcPct val="20000"/>
              </a:spcBef>
              <a:spcAft>
                <a:spcPct val="0"/>
              </a:spcAft>
              <a:buFont typeface="Arial" charset="0"/>
              <a:buChar char="–"/>
              <a:defRPr>
                <a:solidFill>
                  <a:srgbClr val="413000"/>
                </a:solidFill>
                <a:latin typeface="Calibri" pitchFamily="34" charset="0"/>
                <a:ea typeface="Calibri" pitchFamily="34" charset="0"/>
                <a:cs typeface="Calibri" pitchFamily="34" charset="0"/>
              </a:defRPr>
            </a:lvl9pPr>
          </a:lstStyle>
          <a:p>
            <a:pPr>
              <a:spcBef>
                <a:spcPct val="0"/>
              </a:spcBef>
              <a:buFontTx/>
              <a:buNone/>
            </a:pPr>
            <a:fld id="{186FF374-2CB7-4A52-A765-B632E085174C}" type="slidenum">
              <a:rPr lang="en-US" altLang="en-US" sz="800">
                <a:solidFill>
                  <a:schemeClr val="accent1">
                    <a:lumMod val="100000"/>
                  </a:schemeClr>
                </a:solidFill>
                <a:ea typeface="ヒラギノ角ゴ Pro W3" pitchFamily="1" charset="-128"/>
              </a:rPr>
              <a:pPr>
                <a:spcBef>
                  <a:spcPct val="0"/>
                </a:spcBef>
                <a:buFontTx/>
                <a:buNone/>
              </a:pPr>
              <a:t>12</a:t>
            </a:fld>
            <a:endParaRPr lang="en-US" altLang="en-US" sz="800" dirty="0">
              <a:solidFill>
                <a:schemeClr val="accent1">
                  <a:lumMod val="100000"/>
                </a:schemeClr>
              </a:solidFill>
              <a:ea typeface="ヒラギノ角ゴ Pro W3" pitchFamily="1" charset="-128"/>
            </a:endParaRPr>
          </a:p>
        </p:txBody>
      </p:sp>
    </p:spTree>
    <p:extLst>
      <p:ext uri="{BB962C8B-B14F-4D97-AF65-F5344CB8AC3E}">
        <p14:creationId xmlns:p14="http://schemas.microsoft.com/office/powerpoint/2010/main" val="18311545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anchor="ctr">
            <a:noAutofit/>
          </a:bodyPr>
          <a:lstStyle/>
          <a:p>
            <a:r>
              <a:rPr lang="en-US" dirty="0"/>
              <a:t>Checklists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048541397"/>
              </p:ext>
            </p:extLst>
          </p:nvPr>
        </p:nvGraphicFramePr>
        <p:xfrm>
          <a:off x="457200" y="804672"/>
          <a:ext cx="8229600" cy="37374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4"/>
          </p:nvPr>
        </p:nvSpPr>
        <p:spPr/>
        <p:txBody>
          <a:bodyPr/>
          <a:lstStyle/>
          <a:p>
            <a:fld id="{F8E24598-D429-A34B-B4A6-5808099B37D3}" type="slidenum">
              <a:rPr lang="en-US" smtClean="0"/>
              <a:pPr/>
              <a:t>13</a:t>
            </a:fld>
            <a:endParaRPr lang="en-US" dirty="0"/>
          </a:p>
        </p:txBody>
      </p:sp>
    </p:spTree>
    <p:extLst>
      <p:ext uri="{BB962C8B-B14F-4D97-AF65-F5344CB8AC3E}">
        <p14:creationId xmlns:p14="http://schemas.microsoft.com/office/powerpoint/2010/main" val="30176195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2F6E8-4FA0-2AE6-2164-A77F53DE66AE}"/>
              </a:ext>
            </a:extLst>
          </p:cNvPr>
          <p:cNvSpPr>
            <a:spLocks noGrp="1"/>
          </p:cNvSpPr>
          <p:nvPr>
            <p:ph type="title"/>
          </p:nvPr>
        </p:nvSpPr>
        <p:spPr/>
        <p:txBody>
          <a:bodyPr/>
          <a:lstStyle/>
          <a:p>
            <a:r>
              <a:rPr lang="en-US" dirty="0"/>
              <a:t>Policy Review and Revisions</a:t>
            </a:r>
          </a:p>
        </p:txBody>
      </p:sp>
      <p:graphicFrame>
        <p:nvGraphicFramePr>
          <p:cNvPr id="5" name="Content Placeholder 4">
            <a:extLst>
              <a:ext uri="{FF2B5EF4-FFF2-40B4-BE49-F238E27FC236}">
                <a16:creationId xmlns:a16="http://schemas.microsoft.com/office/drawing/2014/main" id="{BF1F007B-FA9B-B078-E1E4-410312647DE9}"/>
              </a:ext>
            </a:extLst>
          </p:cNvPr>
          <p:cNvGraphicFramePr>
            <a:graphicFrameLocks noGrp="1"/>
          </p:cNvGraphicFramePr>
          <p:nvPr>
            <p:ph idx="1"/>
            <p:extLst>
              <p:ext uri="{D42A27DB-BD31-4B8C-83A1-F6EECF244321}">
                <p14:modId xmlns:p14="http://schemas.microsoft.com/office/powerpoint/2010/main" val="1265690420"/>
              </p:ext>
            </p:extLst>
          </p:nvPr>
        </p:nvGraphicFramePr>
        <p:xfrm>
          <a:off x="457200" y="804672"/>
          <a:ext cx="8229600" cy="37604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2FEF428D-7170-5577-CF9D-74618229B48F}"/>
              </a:ext>
            </a:extLst>
          </p:cNvPr>
          <p:cNvSpPr>
            <a:spLocks noGrp="1"/>
          </p:cNvSpPr>
          <p:nvPr>
            <p:ph type="sldNum" sz="quarter" idx="4"/>
          </p:nvPr>
        </p:nvSpPr>
        <p:spPr/>
        <p:txBody>
          <a:bodyPr/>
          <a:lstStyle/>
          <a:p>
            <a:fld id="{6DAB3F6F-6A30-410C-8DAB-3E7769D71CBC}" type="slidenum">
              <a:rPr lang="en-US" smtClean="0"/>
              <a:pPr/>
              <a:t>14</a:t>
            </a:fld>
            <a:endParaRPr lang="en-US" dirty="0"/>
          </a:p>
        </p:txBody>
      </p:sp>
    </p:spTree>
    <p:extLst>
      <p:ext uri="{BB962C8B-B14F-4D97-AF65-F5344CB8AC3E}">
        <p14:creationId xmlns:p14="http://schemas.microsoft.com/office/powerpoint/2010/main" val="35293900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2C505-5EAF-422B-6351-0146970DF470}"/>
              </a:ext>
            </a:extLst>
          </p:cNvPr>
          <p:cNvSpPr>
            <a:spLocks noGrp="1"/>
          </p:cNvSpPr>
          <p:nvPr>
            <p:ph type="title"/>
          </p:nvPr>
        </p:nvSpPr>
        <p:spPr/>
        <p:txBody>
          <a:bodyPr/>
          <a:lstStyle/>
          <a:p>
            <a:r>
              <a:rPr lang="en-US" dirty="0"/>
              <a:t>Policy Review and Revisions</a:t>
            </a:r>
            <a:br>
              <a:rPr lang="en-US" dirty="0"/>
            </a:br>
            <a:endParaRPr lang="en-US" dirty="0"/>
          </a:p>
        </p:txBody>
      </p:sp>
      <p:graphicFrame>
        <p:nvGraphicFramePr>
          <p:cNvPr id="5" name="Content Placeholder 4">
            <a:extLst>
              <a:ext uri="{FF2B5EF4-FFF2-40B4-BE49-F238E27FC236}">
                <a16:creationId xmlns:a16="http://schemas.microsoft.com/office/drawing/2014/main" id="{25AB5D12-67E8-9A9E-9BED-DE9E3C8AAB27}"/>
              </a:ext>
            </a:extLst>
          </p:cNvPr>
          <p:cNvGraphicFramePr>
            <a:graphicFrameLocks noGrp="1"/>
          </p:cNvGraphicFramePr>
          <p:nvPr>
            <p:ph idx="1"/>
            <p:extLst>
              <p:ext uri="{D42A27DB-BD31-4B8C-83A1-F6EECF244321}">
                <p14:modId xmlns:p14="http://schemas.microsoft.com/office/powerpoint/2010/main" val="4176243862"/>
              </p:ext>
            </p:extLst>
          </p:nvPr>
        </p:nvGraphicFramePr>
        <p:xfrm>
          <a:off x="457200" y="804672"/>
          <a:ext cx="8229600" cy="37604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124B49C3-B34A-6DB5-38CF-5ADA2A636D6B}"/>
              </a:ext>
            </a:extLst>
          </p:cNvPr>
          <p:cNvSpPr>
            <a:spLocks noGrp="1"/>
          </p:cNvSpPr>
          <p:nvPr>
            <p:ph type="sldNum" sz="quarter" idx="4"/>
          </p:nvPr>
        </p:nvSpPr>
        <p:spPr/>
        <p:txBody>
          <a:bodyPr/>
          <a:lstStyle/>
          <a:p>
            <a:fld id="{6DAB3F6F-6A30-410C-8DAB-3E7769D71CBC}" type="slidenum">
              <a:rPr lang="en-US" smtClean="0"/>
              <a:pPr/>
              <a:t>15</a:t>
            </a:fld>
            <a:endParaRPr lang="en-US" dirty="0"/>
          </a:p>
        </p:txBody>
      </p:sp>
    </p:spTree>
    <p:extLst>
      <p:ext uri="{BB962C8B-B14F-4D97-AF65-F5344CB8AC3E}">
        <p14:creationId xmlns:p14="http://schemas.microsoft.com/office/powerpoint/2010/main" val="14794342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7922F-F903-509E-C96E-058E0BB511AD}"/>
              </a:ext>
            </a:extLst>
          </p:cNvPr>
          <p:cNvSpPr>
            <a:spLocks noGrp="1"/>
          </p:cNvSpPr>
          <p:nvPr>
            <p:ph type="title"/>
          </p:nvPr>
        </p:nvSpPr>
        <p:spPr/>
        <p:txBody>
          <a:bodyPr/>
          <a:lstStyle/>
          <a:p>
            <a:r>
              <a:rPr lang="en-US" dirty="0"/>
              <a:t>Documentation is your friend </a:t>
            </a:r>
          </a:p>
        </p:txBody>
      </p:sp>
      <p:graphicFrame>
        <p:nvGraphicFramePr>
          <p:cNvPr id="5" name="Content Placeholder 4">
            <a:extLst>
              <a:ext uri="{FF2B5EF4-FFF2-40B4-BE49-F238E27FC236}">
                <a16:creationId xmlns:a16="http://schemas.microsoft.com/office/drawing/2014/main" id="{674055CE-BA54-6697-F732-12776CCD54F5}"/>
              </a:ext>
            </a:extLst>
          </p:cNvPr>
          <p:cNvGraphicFramePr>
            <a:graphicFrameLocks noGrp="1"/>
          </p:cNvGraphicFramePr>
          <p:nvPr>
            <p:ph idx="1"/>
            <p:extLst>
              <p:ext uri="{D42A27DB-BD31-4B8C-83A1-F6EECF244321}">
                <p14:modId xmlns:p14="http://schemas.microsoft.com/office/powerpoint/2010/main" val="479573199"/>
              </p:ext>
            </p:extLst>
          </p:nvPr>
        </p:nvGraphicFramePr>
        <p:xfrm>
          <a:off x="457200" y="804863"/>
          <a:ext cx="8229600" cy="37607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13FBA5A1-0034-13C8-ADB9-5DB8626A0458}"/>
              </a:ext>
            </a:extLst>
          </p:cNvPr>
          <p:cNvSpPr>
            <a:spLocks noGrp="1"/>
          </p:cNvSpPr>
          <p:nvPr>
            <p:ph type="sldNum" sz="quarter" idx="4"/>
          </p:nvPr>
        </p:nvSpPr>
        <p:spPr/>
        <p:txBody>
          <a:bodyPr/>
          <a:lstStyle/>
          <a:p>
            <a:fld id="{6DAB3F6F-6A30-410C-8DAB-3E7769D71CBC}" type="slidenum">
              <a:rPr lang="en-US" smtClean="0"/>
              <a:pPr/>
              <a:t>16</a:t>
            </a:fld>
            <a:endParaRPr lang="en-US" dirty="0"/>
          </a:p>
        </p:txBody>
      </p:sp>
      <p:pic>
        <p:nvPicPr>
          <p:cNvPr id="6" name="Graphic 5" descr="Checklist with solid fill">
            <a:extLst>
              <a:ext uri="{FF2B5EF4-FFF2-40B4-BE49-F238E27FC236}">
                <a16:creationId xmlns:a16="http://schemas.microsoft.com/office/drawing/2014/main" id="{573D436C-C39B-8073-F500-274EF04CE98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2388" y="1384395"/>
            <a:ext cx="914400" cy="914400"/>
          </a:xfrm>
          <a:prstGeom prst="rect">
            <a:avLst/>
          </a:prstGeom>
        </p:spPr>
      </p:pic>
      <p:pic>
        <p:nvPicPr>
          <p:cNvPr id="8" name="Graphic 7" descr="Document with solid fill">
            <a:extLst>
              <a:ext uri="{FF2B5EF4-FFF2-40B4-BE49-F238E27FC236}">
                <a16:creationId xmlns:a16="http://schemas.microsoft.com/office/drawing/2014/main" id="{39E6A9D0-22CB-12A1-D993-C7B727808DF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2388" y="2975022"/>
            <a:ext cx="914400" cy="914400"/>
          </a:xfrm>
          <a:prstGeom prst="rect">
            <a:avLst/>
          </a:prstGeom>
        </p:spPr>
      </p:pic>
    </p:spTree>
    <p:extLst>
      <p:ext uri="{BB962C8B-B14F-4D97-AF65-F5344CB8AC3E}">
        <p14:creationId xmlns:p14="http://schemas.microsoft.com/office/powerpoint/2010/main" val="17755258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A95361F-4FB9-004D-3629-6D7F8F73C74D}"/>
              </a:ext>
            </a:extLst>
          </p:cNvPr>
          <p:cNvSpPr>
            <a:spLocks noGrp="1"/>
          </p:cNvSpPr>
          <p:nvPr>
            <p:ph type="ctrTitle"/>
          </p:nvPr>
        </p:nvSpPr>
        <p:spPr/>
        <p:txBody>
          <a:bodyPr/>
          <a:lstStyle/>
          <a:p>
            <a:r>
              <a:rPr lang="en-US" dirty="0"/>
              <a:t>Common Single Audit Findings</a:t>
            </a:r>
          </a:p>
        </p:txBody>
      </p:sp>
      <p:sp>
        <p:nvSpPr>
          <p:cNvPr id="6" name="Subtitle 5">
            <a:extLst>
              <a:ext uri="{FF2B5EF4-FFF2-40B4-BE49-F238E27FC236}">
                <a16:creationId xmlns:a16="http://schemas.microsoft.com/office/drawing/2014/main" id="{830BA343-2C68-0F82-65E4-970DE3BD352A}"/>
              </a:ext>
            </a:extLst>
          </p:cNvPr>
          <p:cNvSpPr>
            <a:spLocks noGrp="1"/>
          </p:cNvSpPr>
          <p:nvPr>
            <p:ph type="subTitle" idx="1"/>
          </p:nvPr>
        </p:nvSpPr>
        <p:spPr/>
        <p:txBody>
          <a:bodyPr/>
          <a:lstStyle/>
          <a:p>
            <a:endParaRPr lang="en-US" dirty="0"/>
          </a:p>
        </p:txBody>
      </p:sp>
      <p:sp>
        <p:nvSpPr>
          <p:cNvPr id="4" name="Slide Number Placeholder 3">
            <a:extLst>
              <a:ext uri="{FF2B5EF4-FFF2-40B4-BE49-F238E27FC236}">
                <a16:creationId xmlns:a16="http://schemas.microsoft.com/office/drawing/2014/main" id="{C979F49D-E909-003B-79BC-4F941F7B90AE}"/>
              </a:ext>
            </a:extLst>
          </p:cNvPr>
          <p:cNvSpPr>
            <a:spLocks noGrp="1"/>
          </p:cNvSpPr>
          <p:nvPr>
            <p:ph type="sldNum" sz="quarter" idx="4"/>
          </p:nvPr>
        </p:nvSpPr>
        <p:spPr/>
        <p:txBody>
          <a:bodyPr/>
          <a:lstStyle/>
          <a:p>
            <a:fld id="{6DAB3F6F-6A30-410C-8DAB-3E7769D71CBC}" type="slidenum">
              <a:rPr lang="en-US" smtClean="0"/>
              <a:pPr/>
              <a:t>17</a:t>
            </a:fld>
            <a:endParaRPr lang="en-US" dirty="0"/>
          </a:p>
        </p:txBody>
      </p:sp>
    </p:spTree>
    <p:extLst>
      <p:ext uri="{BB962C8B-B14F-4D97-AF65-F5344CB8AC3E}">
        <p14:creationId xmlns:p14="http://schemas.microsoft.com/office/powerpoint/2010/main" val="15331423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7A2AB0-38B5-49EF-645A-5594D0A414A1}"/>
              </a:ext>
            </a:extLst>
          </p:cNvPr>
          <p:cNvSpPr>
            <a:spLocks noGrp="1"/>
          </p:cNvSpPr>
          <p:nvPr>
            <p:ph type="title"/>
          </p:nvPr>
        </p:nvSpPr>
        <p:spPr>
          <a:xfrm>
            <a:off x="457200" y="431559"/>
            <a:ext cx="3008120" cy="3478140"/>
          </a:xfrm>
        </p:spPr>
        <p:txBody>
          <a:bodyPr/>
          <a:lstStyle/>
          <a:p>
            <a:pPr algn="ctr"/>
            <a:r>
              <a:rPr lang="en-US" sz="4000" i="1" dirty="0">
                <a:latin typeface="Georgia" panose="02040502050405020303" pitchFamily="18" charset="0"/>
              </a:rPr>
              <a:t>What is a Single Audit Finding?</a:t>
            </a:r>
            <a:r>
              <a:rPr lang="en-US" sz="4800" dirty="0">
                <a:latin typeface="Georgia" panose="02040502050405020303" pitchFamily="18" charset="0"/>
              </a:rPr>
              <a:t> </a:t>
            </a:r>
          </a:p>
        </p:txBody>
      </p:sp>
      <p:sp>
        <p:nvSpPr>
          <p:cNvPr id="6" name="Content Placeholder 5">
            <a:extLst>
              <a:ext uri="{FF2B5EF4-FFF2-40B4-BE49-F238E27FC236}">
                <a16:creationId xmlns:a16="http://schemas.microsoft.com/office/drawing/2014/main" id="{930CDF55-FC76-5AC2-D0DE-9539EB49B72F}"/>
              </a:ext>
            </a:extLst>
          </p:cNvPr>
          <p:cNvSpPr>
            <a:spLocks noGrp="1"/>
          </p:cNvSpPr>
          <p:nvPr>
            <p:ph idx="1"/>
          </p:nvPr>
        </p:nvSpPr>
        <p:spPr>
          <a:xfrm>
            <a:off x="3678966" y="672209"/>
            <a:ext cx="4597635" cy="3570775"/>
          </a:xfrm>
        </p:spPr>
        <p:txBody>
          <a:bodyPr anchor="ctr"/>
          <a:lstStyle/>
          <a:p>
            <a:pPr marL="0" lvl="0" indent="0" rtl="0">
              <a:buNone/>
            </a:pPr>
            <a:r>
              <a:rPr lang="en-US" sz="2000" dirty="0"/>
              <a:t>Audit finding means deficiencies which the auditor is required by 200.516 to report in the schedule of findings and questioned costs.</a:t>
            </a:r>
          </a:p>
        </p:txBody>
      </p:sp>
      <p:sp>
        <p:nvSpPr>
          <p:cNvPr id="2" name="Rectangle 1">
            <a:extLst>
              <a:ext uri="{FF2B5EF4-FFF2-40B4-BE49-F238E27FC236}">
                <a16:creationId xmlns:a16="http://schemas.microsoft.com/office/drawing/2014/main" id="{FCED67C5-639B-5BEB-03D4-F00878BAFB14}"/>
              </a:ext>
            </a:extLst>
          </p:cNvPr>
          <p:cNvSpPr>
            <a:spLocks/>
          </p:cNvSpPr>
          <p:nvPr/>
        </p:nvSpPr>
        <p:spPr bwMode="auto">
          <a:xfrm>
            <a:off x="9071580" y="0"/>
            <a:ext cx="72420" cy="5143500"/>
          </a:xfrm>
          <a:prstGeom prst="rect">
            <a:avLst/>
          </a:prstGeom>
          <a:solidFill>
            <a:schemeClr val="accent3"/>
          </a:solidFill>
          <a:ln w="9525" cap="flat" cmpd="sng" algn="ctr">
            <a:noFill/>
            <a:prstDash val="solid"/>
            <a:round/>
            <a:headEnd type="none" w="med" len="med"/>
            <a:tailEnd type="none" w="med" len="med"/>
          </a:ln>
          <a:effectLst/>
        </p:spPr>
        <p:txBody>
          <a:bodyPr vert="horz" wrap="square" lIns="182880" tIns="45720" rIns="18288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accent1"/>
              </a:solidFill>
              <a:effectLst/>
              <a:latin typeface="Arial" charset="0"/>
              <a:ea typeface="ヒラギノ角ゴ Pro W3" pitchFamily="1" charset="-128"/>
            </a:endParaRPr>
          </a:p>
        </p:txBody>
      </p:sp>
      <p:sp>
        <p:nvSpPr>
          <p:cNvPr id="3" name="Content Placeholder 5">
            <a:extLst>
              <a:ext uri="{FF2B5EF4-FFF2-40B4-BE49-F238E27FC236}">
                <a16:creationId xmlns:a16="http://schemas.microsoft.com/office/drawing/2014/main" id="{4CA17D4E-1EF7-5F2F-D7B5-CBB66AE9C578}"/>
              </a:ext>
            </a:extLst>
          </p:cNvPr>
          <p:cNvSpPr txBox="1">
            <a:spLocks/>
          </p:cNvSpPr>
          <p:nvPr/>
        </p:nvSpPr>
        <p:spPr bwMode="auto">
          <a:xfrm>
            <a:off x="4888086" y="3353667"/>
            <a:ext cx="2179394" cy="55603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342900" indent="-342900" algn="l" rtl="0" eaLnBrk="1" fontAlgn="base" hangingPunct="1">
              <a:spcBef>
                <a:spcPct val="20000"/>
              </a:spcBef>
              <a:spcAft>
                <a:spcPct val="0"/>
              </a:spcAft>
              <a:buClr>
                <a:schemeClr val="accent2"/>
              </a:buClr>
              <a:buSzPct val="120000"/>
              <a:buFont typeface="Arial" panose="020B0604020202020204" pitchFamily="34" charset="0"/>
              <a:buChar char="•"/>
              <a:defRPr sz="2400">
                <a:solidFill>
                  <a:schemeClr val="bg1"/>
                </a:solidFill>
                <a:latin typeface="Calibri" panose="020F0502020204030204" pitchFamily="34" charset="0"/>
                <a:ea typeface="+mn-ea"/>
                <a:cs typeface="Calibri" panose="020F0502020204030204" pitchFamily="34" charset="0"/>
              </a:defRPr>
            </a:lvl1pPr>
            <a:lvl2pPr marL="742950" indent="-285750" algn="l" rtl="0" eaLnBrk="1" fontAlgn="base" hangingPunct="1">
              <a:spcBef>
                <a:spcPct val="20000"/>
              </a:spcBef>
              <a:spcAft>
                <a:spcPct val="0"/>
              </a:spcAft>
              <a:buClr>
                <a:schemeClr val="accent2"/>
              </a:buClr>
              <a:buFont typeface="Courier New" panose="02070309020205020404" pitchFamily="49" charset="0"/>
              <a:buChar char="o"/>
              <a:defRPr sz="2000">
                <a:solidFill>
                  <a:schemeClr val="bg1"/>
                </a:solidFill>
                <a:latin typeface="Calibri" panose="020F0502020204030204" pitchFamily="34" charset="0"/>
                <a:ea typeface="+mn-ea"/>
                <a:cs typeface="Calibri" panose="020F0502020204030204" pitchFamily="34" charset="0"/>
              </a:defRPr>
            </a:lvl2pPr>
            <a:lvl3pPr marL="1143000" indent="-228600" algn="l" rtl="0" eaLnBrk="1" fontAlgn="base" hangingPunct="1">
              <a:spcBef>
                <a:spcPct val="20000"/>
              </a:spcBef>
              <a:spcAft>
                <a:spcPct val="0"/>
              </a:spcAft>
              <a:buClr>
                <a:schemeClr val="accent2"/>
              </a:buClr>
              <a:buSzPct val="85000"/>
              <a:buFont typeface="Wingdings" panose="05000000000000000000" pitchFamily="2" charset="2"/>
              <a:buChar char="§"/>
              <a:defRPr sz="1800">
                <a:solidFill>
                  <a:schemeClr val="bg1"/>
                </a:solidFill>
                <a:latin typeface="Calibri" panose="020F0502020204030204" pitchFamily="34" charset="0"/>
                <a:ea typeface="+mn-ea"/>
                <a:cs typeface="Calibri" panose="020F0502020204030204" pitchFamily="34" charset="0"/>
              </a:defRPr>
            </a:lvl3pPr>
            <a:lvl4pPr marL="1600200" indent="-228600" algn="l" rtl="0" eaLnBrk="1" fontAlgn="base" hangingPunct="1">
              <a:spcBef>
                <a:spcPct val="20000"/>
              </a:spcBef>
              <a:spcAft>
                <a:spcPct val="0"/>
              </a:spcAft>
              <a:buClr>
                <a:schemeClr val="accent2"/>
              </a:buClr>
              <a:buFont typeface="Arial" panose="020B0604020202020204" pitchFamily="34" charset="0"/>
              <a:buChar char="•"/>
              <a:defRPr sz="1600">
                <a:solidFill>
                  <a:schemeClr val="bg1"/>
                </a:solidFill>
                <a:latin typeface="Calibri" panose="020F0502020204030204" pitchFamily="34" charset="0"/>
                <a:ea typeface="+mn-ea"/>
                <a:cs typeface="Calibri" panose="020F0502020204030204" pitchFamily="34" charset="0"/>
              </a:defRPr>
            </a:lvl4pPr>
            <a:lvl5pPr marL="2057400" indent="-228600" algn="l" rtl="0" eaLnBrk="1" fontAlgn="base" hangingPunct="1">
              <a:spcBef>
                <a:spcPct val="20000"/>
              </a:spcBef>
              <a:spcAft>
                <a:spcPct val="0"/>
              </a:spcAft>
              <a:buClr>
                <a:schemeClr val="accent2"/>
              </a:buClr>
              <a:buFont typeface="Arial" panose="020B0604020202020204" pitchFamily="34" charset="0"/>
              <a:buChar char="•"/>
              <a:defRPr sz="1600">
                <a:solidFill>
                  <a:schemeClr val="bg1"/>
                </a:solidFill>
                <a:latin typeface="Calibri" panose="020F0502020204030204" pitchFamily="34" charset="0"/>
                <a:ea typeface="+mn-ea"/>
                <a:cs typeface="Calibri" panose="020F0502020204030204" pitchFamily="34" charset="0"/>
              </a:defRPr>
            </a:lvl5pPr>
            <a:lvl6pPr marL="2514600" indent="-228600" algn="l" rtl="0" eaLnBrk="1" fontAlgn="base" hangingPunct="1">
              <a:spcBef>
                <a:spcPct val="20000"/>
              </a:spcBef>
              <a:spcAft>
                <a:spcPct val="0"/>
              </a:spcAft>
              <a:buFont typeface="Arial" charset="0"/>
              <a:buChar char="–"/>
              <a:defRPr>
                <a:solidFill>
                  <a:schemeClr val="tx1"/>
                </a:solidFill>
                <a:latin typeface="+mn-lt"/>
                <a:ea typeface="+mn-ea"/>
              </a:defRPr>
            </a:lvl6pPr>
            <a:lvl7pPr marL="2971800" indent="-228600" algn="l" rtl="0" eaLnBrk="1" fontAlgn="base" hangingPunct="1">
              <a:spcBef>
                <a:spcPct val="20000"/>
              </a:spcBef>
              <a:spcAft>
                <a:spcPct val="0"/>
              </a:spcAft>
              <a:buFont typeface="Arial" charset="0"/>
              <a:buChar char="–"/>
              <a:defRPr>
                <a:solidFill>
                  <a:schemeClr val="tx1"/>
                </a:solidFill>
                <a:latin typeface="+mn-lt"/>
                <a:ea typeface="+mn-ea"/>
              </a:defRPr>
            </a:lvl7pPr>
            <a:lvl8pPr marL="3429000" indent="-228600" algn="l" rtl="0" eaLnBrk="1" fontAlgn="base" hangingPunct="1">
              <a:spcBef>
                <a:spcPct val="20000"/>
              </a:spcBef>
              <a:spcAft>
                <a:spcPct val="0"/>
              </a:spcAft>
              <a:buFont typeface="Arial" charset="0"/>
              <a:buChar char="–"/>
              <a:defRPr>
                <a:solidFill>
                  <a:schemeClr val="tx1"/>
                </a:solidFill>
                <a:latin typeface="+mn-lt"/>
                <a:ea typeface="+mn-ea"/>
              </a:defRPr>
            </a:lvl8pPr>
            <a:lvl9pPr marL="3886200" indent="-228600" algn="l" rtl="0" eaLnBrk="1" fontAlgn="base" hangingPunct="1">
              <a:spcBef>
                <a:spcPct val="20000"/>
              </a:spcBef>
              <a:spcAft>
                <a:spcPct val="0"/>
              </a:spcAft>
              <a:buFont typeface="Arial" charset="0"/>
              <a:buChar char="–"/>
              <a:defRPr>
                <a:solidFill>
                  <a:schemeClr val="tx1"/>
                </a:solidFill>
                <a:latin typeface="+mn-lt"/>
                <a:ea typeface="+mn-ea"/>
              </a:defRPr>
            </a:lvl9pPr>
          </a:lstStyle>
          <a:p>
            <a:pPr marL="0" indent="0">
              <a:buFont typeface="Arial" panose="020B0604020202020204" pitchFamily="34" charset="0"/>
              <a:buNone/>
            </a:pPr>
            <a:r>
              <a:rPr lang="en-US" i="1" dirty="0">
                <a:solidFill>
                  <a:schemeClr val="accent2"/>
                </a:solidFill>
                <a:latin typeface="Georgia" panose="02040502050405020303" pitchFamily="18" charset="0"/>
              </a:rPr>
              <a:t>Double</a:t>
            </a:r>
            <a:r>
              <a:rPr lang="en-US" sz="2000" kern="0" dirty="0"/>
              <a:t> </a:t>
            </a:r>
            <a:r>
              <a:rPr lang="en-US" i="1" dirty="0">
                <a:solidFill>
                  <a:schemeClr val="accent2"/>
                </a:solidFill>
                <a:latin typeface="Georgia" panose="02040502050405020303" pitchFamily="18" charset="0"/>
              </a:rPr>
              <a:t>check!</a:t>
            </a:r>
          </a:p>
        </p:txBody>
      </p:sp>
    </p:spTree>
    <p:custDataLst>
      <p:custData r:id="rId1"/>
      <p:custData r:id="rId2"/>
    </p:custDataLst>
    <p:extLst>
      <p:ext uri="{BB962C8B-B14F-4D97-AF65-F5344CB8AC3E}">
        <p14:creationId xmlns:p14="http://schemas.microsoft.com/office/powerpoint/2010/main" val="33015564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E7C36-2C0D-9291-5CA6-52BB8C936711}"/>
              </a:ext>
            </a:extLst>
          </p:cNvPr>
          <p:cNvSpPr>
            <a:spLocks noGrp="1"/>
          </p:cNvSpPr>
          <p:nvPr>
            <p:ph type="title"/>
          </p:nvPr>
        </p:nvSpPr>
        <p:spPr/>
        <p:txBody>
          <a:bodyPr/>
          <a:lstStyle/>
          <a:p>
            <a:r>
              <a:rPr lang="en-US" dirty="0"/>
              <a:t>What is Reported in a Single Audit Finding?</a:t>
            </a:r>
          </a:p>
        </p:txBody>
      </p:sp>
      <p:graphicFrame>
        <p:nvGraphicFramePr>
          <p:cNvPr id="5" name="Content Placeholder 4">
            <a:extLst>
              <a:ext uri="{FF2B5EF4-FFF2-40B4-BE49-F238E27FC236}">
                <a16:creationId xmlns:a16="http://schemas.microsoft.com/office/drawing/2014/main" id="{194B7952-9812-AD99-B2BC-B79B3463BC2C}"/>
              </a:ext>
            </a:extLst>
          </p:cNvPr>
          <p:cNvGraphicFramePr>
            <a:graphicFrameLocks noGrp="1"/>
          </p:cNvGraphicFramePr>
          <p:nvPr>
            <p:ph idx="1"/>
          </p:nvPr>
        </p:nvGraphicFramePr>
        <p:xfrm>
          <a:off x="457200" y="804671"/>
          <a:ext cx="8229600" cy="39405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61B00FD0-2223-E88F-9703-E663EF163852}"/>
              </a:ext>
            </a:extLst>
          </p:cNvPr>
          <p:cNvSpPr>
            <a:spLocks noGrp="1"/>
          </p:cNvSpPr>
          <p:nvPr>
            <p:ph type="sldNum" sz="quarter" idx="4"/>
          </p:nvPr>
        </p:nvSpPr>
        <p:spPr/>
        <p:txBody>
          <a:bodyPr/>
          <a:lstStyle/>
          <a:p>
            <a:fld id="{6DAB3F6F-6A30-410C-8DAB-3E7769D71CBC}" type="slidenum">
              <a:rPr lang="en-US" smtClean="0"/>
              <a:pPr/>
              <a:t>19</a:t>
            </a:fld>
            <a:endParaRPr lang="en-US" dirty="0"/>
          </a:p>
        </p:txBody>
      </p:sp>
    </p:spTree>
    <p:extLst>
      <p:ext uri="{BB962C8B-B14F-4D97-AF65-F5344CB8AC3E}">
        <p14:creationId xmlns:p14="http://schemas.microsoft.com/office/powerpoint/2010/main" val="2899789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951AA4-0627-29DA-4BA2-88CE3F164CC0}"/>
              </a:ext>
            </a:extLst>
          </p:cNvPr>
          <p:cNvSpPr>
            <a:spLocks noGrp="1"/>
          </p:cNvSpPr>
          <p:nvPr>
            <p:ph type="sldNum" sz="quarter" idx="4"/>
          </p:nvPr>
        </p:nvSpPr>
        <p:spPr/>
        <p:txBody>
          <a:bodyPr/>
          <a:lstStyle/>
          <a:p>
            <a:fld id="{6DAB3F6F-6A30-410C-8DAB-3E7769D71CBC}" type="slidenum">
              <a:rPr lang="en-US" smtClean="0"/>
              <a:pPr/>
              <a:t>2</a:t>
            </a:fld>
            <a:endParaRPr lang="en-US" dirty="0"/>
          </a:p>
        </p:txBody>
      </p:sp>
    </p:spTree>
    <p:custDataLst>
      <p:custData r:id="rId1"/>
      <p:custData r:id="rId2"/>
    </p:custDataLst>
    <p:extLst>
      <p:ext uri="{BB962C8B-B14F-4D97-AF65-F5344CB8AC3E}">
        <p14:creationId xmlns:p14="http://schemas.microsoft.com/office/powerpoint/2010/main" val="12837706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F7659-BAB3-1583-6694-4CFFD2591C11}"/>
              </a:ext>
            </a:extLst>
          </p:cNvPr>
          <p:cNvSpPr>
            <a:spLocks noGrp="1"/>
          </p:cNvSpPr>
          <p:nvPr>
            <p:ph type="title"/>
          </p:nvPr>
        </p:nvSpPr>
        <p:spPr/>
        <p:txBody>
          <a:bodyPr wrap="square" anchor="ctr">
            <a:normAutofit/>
          </a:bodyPr>
          <a:lstStyle/>
          <a:p>
            <a:r>
              <a:rPr lang="en-US" dirty="0"/>
              <a:t>Single Audit Findings Effect on the Grantee</a:t>
            </a:r>
          </a:p>
        </p:txBody>
      </p:sp>
      <p:graphicFrame>
        <p:nvGraphicFramePr>
          <p:cNvPr id="12" name="Content Placeholder 2">
            <a:extLst>
              <a:ext uri="{FF2B5EF4-FFF2-40B4-BE49-F238E27FC236}">
                <a16:creationId xmlns:a16="http://schemas.microsoft.com/office/drawing/2014/main" id="{4AD4C7DF-FA83-3CC0-443B-C50278D2E4FB}"/>
              </a:ext>
            </a:extLst>
          </p:cNvPr>
          <p:cNvGraphicFramePr>
            <a:graphicFrameLocks noGrp="1"/>
          </p:cNvGraphicFramePr>
          <p:nvPr>
            <p:ph idx="1"/>
            <p:extLst>
              <p:ext uri="{D42A27DB-BD31-4B8C-83A1-F6EECF244321}">
                <p14:modId xmlns:p14="http://schemas.microsoft.com/office/powerpoint/2010/main" val="2515867816"/>
              </p:ext>
            </p:extLst>
          </p:nvPr>
        </p:nvGraphicFramePr>
        <p:xfrm>
          <a:off x="457200" y="804863"/>
          <a:ext cx="8229600" cy="367188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4" name="Slide Number Placeholder 3">
            <a:extLst>
              <a:ext uri="{FF2B5EF4-FFF2-40B4-BE49-F238E27FC236}">
                <a16:creationId xmlns:a16="http://schemas.microsoft.com/office/drawing/2014/main" id="{96B7D433-FD01-B9C5-8B33-9EDB9F98E147}"/>
              </a:ext>
            </a:extLst>
          </p:cNvPr>
          <p:cNvSpPr>
            <a:spLocks noGrp="1"/>
          </p:cNvSpPr>
          <p:nvPr>
            <p:ph type="sldNum" sz="quarter" idx="4"/>
          </p:nvPr>
        </p:nvSpPr>
        <p:spPr/>
        <p:txBody>
          <a:bodyPr anchor="ctr">
            <a:normAutofit/>
          </a:bodyPr>
          <a:lstStyle/>
          <a:p>
            <a:pPr>
              <a:spcAft>
                <a:spcPts val="600"/>
              </a:spcAft>
            </a:pPr>
            <a:fld id="{6DAB3F6F-6A30-410C-8DAB-3E7769D71CBC}" type="slidenum">
              <a:rPr lang="en-US" smtClean="0"/>
              <a:pPr>
                <a:spcAft>
                  <a:spcPts val="600"/>
                </a:spcAft>
              </a:pPr>
              <a:t>20</a:t>
            </a:fld>
            <a:endParaRPr lang="en-US" dirty="0"/>
          </a:p>
        </p:txBody>
      </p:sp>
      <p:pic>
        <p:nvPicPr>
          <p:cNvPr id="7" name="Picture 6">
            <a:extLst>
              <a:ext uri="{FF2B5EF4-FFF2-40B4-BE49-F238E27FC236}">
                <a16:creationId xmlns:a16="http://schemas.microsoft.com/office/drawing/2014/main" id="{A893176B-0F5A-4093-FBE3-516444391936}"/>
              </a:ext>
            </a:extLst>
          </p:cNvPr>
          <p:cNvPicPr>
            <a:picLocks noChangeAspect="1"/>
          </p:cNvPicPr>
          <p:nvPr>
            <p:custDataLst>
              <p:tags r:id="rId1"/>
            </p:custDataLst>
          </p:nvPr>
        </p:nvPicPr>
        <p:blipFill rotWithShape="1">
          <a:blip r:embed="rId11">
            <a:extLst>
              <a:ext uri="{28A0092B-C50C-407E-A947-70E740481C1C}">
                <a14:useLocalDpi xmlns:a14="http://schemas.microsoft.com/office/drawing/2010/main" val="0"/>
              </a:ext>
            </a:extLst>
          </a:blip>
          <a:srcRect l="635072" t="205083" r="-635072" b="-205083"/>
          <a:stretch/>
        </p:blipFill>
        <p:spPr>
          <a:xfrm>
            <a:off x="4300705" y="2276068"/>
            <a:ext cx="542591" cy="591363"/>
          </a:xfrm>
          <a:prstGeom prst="rect">
            <a:avLst/>
          </a:prstGeom>
        </p:spPr>
      </p:pic>
      <p:pic>
        <p:nvPicPr>
          <p:cNvPr id="9" name="Picture 8">
            <a:extLst>
              <a:ext uri="{FF2B5EF4-FFF2-40B4-BE49-F238E27FC236}">
                <a16:creationId xmlns:a16="http://schemas.microsoft.com/office/drawing/2014/main" id="{16B1200C-0313-03B2-1713-343084CCCA6A}"/>
              </a:ext>
            </a:extLst>
          </p:cNvPr>
          <p:cNvPicPr>
            <a:picLocks noChangeAspect="1"/>
          </p:cNvPicPr>
          <p:nvPr>
            <p:custDataLst>
              <p:tags r:id="rId2"/>
            </p:custDataLst>
          </p:nvPr>
        </p:nvPicPr>
        <p:blipFill rotWithShape="1">
          <a:blip r:embed="rId11">
            <a:extLst>
              <a:ext uri="{28A0092B-C50C-407E-A947-70E740481C1C}">
                <a14:useLocalDpi xmlns:a14="http://schemas.microsoft.com/office/drawing/2010/main" val="0"/>
              </a:ext>
            </a:extLst>
          </a:blip>
          <a:srcRect/>
          <a:stretch/>
        </p:blipFill>
        <p:spPr>
          <a:xfrm>
            <a:off x="824542" y="1063956"/>
            <a:ext cx="542591" cy="591363"/>
          </a:xfrm>
          <a:prstGeom prst="rect">
            <a:avLst/>
          </a:prstGeom>
        </p:spPr>
      </p:pic>
      <p:pic>
        <p:nvPicPr>
          <p:cNvPr id="13" name="Picture 12">
            <a:extLst>
              <a:ext uri="{FF2B5EF4-FFF2-40B4-BE49-F238E27FC236}">
                <a16:creationId xmlns:a16="http://schemas.microsoft.com/office/drawing/2014/main" id="{DE9BA06D-2A7A-932F-7F3B-ECE928CF07DA}"/>
              </a:ext>
            </a:extLst>
          </p:cNvPr>
          <p:cNvPicPr>
            <a:picLocks noChangeAspect="1"/>
          </p:cNvPicPr>
          <p:nvPr>
            <p:custDataLst>
              <p:tags r:id="rId3"/>
            </p:custDataLst>
          </p:nvPr>
        </p:nvPicPr>
        <p:blipFill rotWithShape="1">
          <a:blip r:embed="rId12">
            <a:extLst>
              <a:ext uri="{28A0092B-C50C-407E-A947-70E740481C1C}">
                <a14:useLocalDpi xmlns:a14="http://schemas.microsoft.com/office/drawing/2010/main" val="0"/>
              </a:ext>
            </a:extLst>
          </a:blip>
          <a:srcRect/>
          <a:stretch/>
        </p:blipFill>
        <p:spPr>
          <a:xfrm>
            <a:off x="815398" y="3604323"/>
            <a:ext cx="560881" cy="646232"/>
          </a:xfrm>
          <a:prstGeom prst="rect">
            <a:avLst/>
          </a:prstGeom>
        </p:spPr>
      </p:pic>
      <p:pic>
        <p:nvPicPr>
          <p:cNvPr id="15" name="Picture 14">
            <a:extLst>
              <a:ext uri="{FF2B5EF4-FFF2-40B4-BE49-F238E27FC236}">
                <a16:creationId xmlns:a16="http://schemas.microsoft.com/office/drawing/2014/main" id="{F09D9D2A-0019-019F-FDB2-E7423E76C806}"/>
              </a:ext>
            </a:extLst>
          </p:cNvPr>
          <p:cNvPicPr>
            <a:picLocks noChangeAspect="1"/>
          </p:cNvPicPr>
          <p:nvPr>
            <p:custDataLst>
              <p:tags r:id="rId4"/>
            </p:custDataLst>
          </p:nvPr>
        </p:nvPicPr>
        <p:blipFill rotWithShape="1">
          <a:blip r:embed="rId13">
            <a:extLst>
              <a:ext uri="{28A0092B-C50C-407E-A947-70E740481C1C}">
                <a14:useLocalDpi xmlns:a14="http://schemas.microsoft.com/office/drawing/2010/main" val="0"/>
              </a:ext>
            </a:extLst>
          </a:blip>
          <a:srcRect/>
          <a:stretch/>
        </p:blipFill>
        <p:spPr>
          <a:xfrm>
            <a:off x="797109" y="2508346"/>
            <a:ext cx="597460" cy="566977"/>
          </a:xfrm>
          <a:prstGeom prst="rect">
            <a:avLst/>
          </a:prstGeom>
        </p:spPr>
      </p:pic>
    </p:spTree>
    <p:extLst>
      <p:ext uri="{BB962C8B-B14F-4D97-AF65-F5344CB8AC3E}">
        <p14:creationId xmlns:p14="http://schemas.microsoft.com/office/powerpoint/2010/main" val="13253999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B0721-A28C-F4B0-62EE-8AF98E598C09}"/>
              </a:ext>
            </a:extLst>
          </p:cNvPr>
          <p:cNvSpPr>
            <a:spLocks noGrp="1"/>
          </p:cNvSpPr>
          <p:nvPr>
            <p:ph type="title"/>
          </p:nvPr>
        </p:nvSpPr>
        <p:spPr/>
        <p:txBody>
          <a:bodyPr/>
          <a:lstStyle/>
          <a:p>
            <a:r>
              <a:rPr lang="en-US" dirty="0"/>
              <a:t>Procurement</a:t>
            </a:r>
          </a:p>
        </p:txBody>
      </p:sp>
      <p:graphicFrame>
        <p:nvGraphicFramePr>
          <p:cNvPr id="5" name="Content Placeholder 4">
            <a:extLst>
              <a:ext uri="{FF2B5EF4-FFF2-40B4-BE49-F238E27FC236}">
                <a16:creationId xmlns:a16="http://schemas.microsoft.com/office/drawing/2014/main" id="{1507B509-5665-A369-45BF-DAB07F25948A}"/>
              </a:ext>
            </a:extLst>
          </p:cNvPr>
          <p:cNvGraphicFramePr>
            <a:graphicFrameLocks noGrp="1"/>
          </p:cNvGraphicFramePr>
          <p:nvPr>
            <p:ph idx="1"/>
            <p:extLst>
              <p:ext uri="{D42A27DB-BD31-4B8C-83A1-F6EECF244321}">
                <p14:modId xmlns:p14="http://schemas.microsoft.com/office/powerpoint/2010/main" val="798330738"/>
              </p:ext>
            </p:extLst>
          </p:nvPr>
        </p:nvGraphicFramePr>
        <p:xfrm>
          <a:off x="457200" y="804863"/>
          <a:ext cx="8229600" cy="3671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6E9A4E95-43D7-4ACC-79E4-7303CD5CBCEE}"/>
              </a:ext>
            </a:extLst>
          </p:cNvPr>
          <p:cNvSpPr>
            <a:spLocks noGrp="1"/>
          </p:cNvSpPr>
          <p:nvPr>
            <p:ph type="sldNum" sz="quarter" idx="4"/>
          </p:nvPr>
        </p:nvSpPr>
        <p:spPr/>
        <p:txBody>
          <a:bodyPr/>
          <a:lstStyle/>
          <a:p>
            <a:fld id="{6DAB3F6F-6A30-410C-8DAB-3E7769D71CBC}" type="slidenum">
              <a:rPr lang="en-US" smtClean="0"/>
              <a:pPr/>
              <a:t>21</a:t>
            </a:fld>
            <a:endParaRPr lang="en-US" dirty="0"/>
          </a:p>
        </p:txBody>
      </p:sp>
    </p:spTree>
    <p:extLst>
      <p:ext uri="{BB962C8B-B14F-4D97-AF65-F5344CB8AC3E}">
        <p14:creationId xmlns:p14="http://schemas.microsoft.com/office/powerpoint/2010/main" val="8855804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E9715C2-F36F-2418-170C-12978BA339C2}"/>
              </a:ext>
            </a:extLst>
          </p:cNvPr>
          <p:cNvPicPr>
            <a:picLocks noGrp="1" noChangeAspect="1"/>
          </p:cNvPicPr>
          <p:nvPr>
            <p:ph idx="1"/>
          </p:nvPr>
        </p:nvPicPr>
        <p:blipFill>
          <a:blip r:embed="rId2"/>
          <a:stretch>
            <a:fillRect/>
          </a:stretch>
        </p:blipFill>
        <p:spPr>
          <a:xfrm>
            <a:off x="2725839" y="43235"/>
            <a:ext cx="3692321" cy="4683318"/>
          </a:xfrm>
          <a:prstGeom prst="rect">
            <a:avLst/>
          </a:prstGeom>
        </p:spPr>
      </p:pic>
      <p:sp>
        <p:nvSpPr>
          <p:cNvPr id="4" name="Slide Number Placeholder 3">
            <a:extLst>
              <a:ext uri="{FF2B5EF4-FFF2-40B4-BE49-F238E27FC236}">
                <a16:creationId xmlns:a16="http://schemas.microsoft.com/office/drawing/2014/main" id="{F4D894D2-1502-CAD1-29C9-E3BF2CDCA1E1}"/>
              </a:ext>
            </a:extLst>
          </p:cNvPr>
          <p:cNvSpPr>
            <a:spLocks noGrp="1"/>
          </p:cNvSpPr>
          <p:nvPr>
            <p:ph type="sldNum" sz="quarter" idx="4"/>
          </p:nvPr>
        </p:nvSpPr>
        <p:spPr/>
        <p:txBody>
          <a:bodyPr/>
          <a:lstStyle/>
          <a:p>
            <a:fld id="{6DAB3F6F-6A30-410C-8DAB-3E7769D71CBC}" type="slidenum">
              <a:rPr lang="en-US" smtClean="0"/>
              <a:pPr/>
              <a:t>22</a:t>
            </a:fld>
            <a:endParaRPr lang="en-US" dirty="0"/>
          </a:p>
        </p:txBody>
      </p:sp>
    </p:spTree>
    <p:extLst>
      <p:ext uri="{BB962C8B-B14F-4D97-AF65-F5344CB8AC3E}">
        <p14:creationId xmlns:p14="http://schemas.microsoft.com/office/powerpoint/2010/main" val="28084492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4787E7-6034-2CA9-7767-61C7A0F2AFC0}"/>
              </a:ext>
            </a:extLst>
          </p:cNvPr>
          <p:cNvSpPr>
            <a:spLocks noGrp="1"/>
          </p:cNvSpPr>
          <p:nvPr>
            <p:ph type="sldNum" sz="quarter" idx="4"/>
          </p:nvPr>
        </p:nvSpPr>
        <p:spPr/>
        <p:txBody>
          <a:bodyPr/>
          <a:lstStyle/>
          <a:p>
            <a:fld id="{6DAB3F6F-6A30-410C-8DAB-3E7769D71CBC}" type="slidenum">
              <a:rPr lang="en-US" smtClean="0"/>
              <a:pPr/>
              <a:t>23</a:t>
            </a:fld>
            <a:endParaRPr lang="en-US" dirty="0"/>
          </a:p>
        </p:txBody>
      </p:sp>
      <p:pic>
        <p:nvPicPr>
          <p:cNvPr id="7" name="Content Placeholder 4">
            <a:extLst>
              <a:ext uri="{FF2B5EF4-FFF2-40B4-BE49-F238E27FC236}">
                <a16:creationId xmlns:a16="http://schemas.microsoft.com/office/drawing/2014/main" id="{6ED7A08C-D9D7-589E-A8AC-E95D9D506BAA}"/>
              </a:ext>
            </a:extLst>
          </p:cNvPr>
          <p:cNvPicPr>
            <a:picLocks noGrp="1" noChangeAspect="1"/>
          </p:cNvPicPr>
          <p:nvPr>
            <p:ph idx="1"/>
          </p:nvPr>
        </p:nvPicPr>
        <p:blipFill>
          <a:blip r:embed="rId2"/>
          <a:stretch>
            <a:fillRect/>
          </a:stretch>
        </p:blipFill>
        <p:spPr>
          <a:xfrm>
            <a:off x="2949933" y="55656"/>
            <a:ext cx="3419335" cy="4867339"/>
          </a:xfrm>
          <a:prstGeom prst="rect">
            <a:avLst/>
          </a:prstGeom>
        </p:spPr>
      </p:pic>
    </p:spTree>
    <p:extLst>
      <p:ext uri="{BB962C8B-B14F-4D97-AF65-F5344CB8AC3E}">
        <p14:creationId xmlns:p14="http://schemas.microsoft.com/office/powerpoint/2010/main" val="40450343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4E87D-9A90-9DE6-3308-86EFEAF0550E}"/>
              </a:ext>
            </a:extLst>
          </p:cNvPr>
          <p:cNvSpPr>
            <a:spLocks noGrp="1"/>
          </p:cNvSpPr>
          <p:nvPr>
            <p:ph type="title"/>
          </p:nvPr>
        </p:nvSpPr>
        <p:spPr/>
        <p:txBody>
          <a:bodyPr wrap="square" anchor="ctr">
            <a:normAutofit/>
          </a:bodyPr>
          <a:lstStyle/>
          <a:p>
            <a:r>
              <a:rPr lang="en-US" dirty="0"/>
              <a:t>Subrecipient Monitoring</a:t>
            </a:r>
          </a:p>
        </p:txBody>
      </p:sp>
      <p:graphicFrame>
        <p:nvGraphicFramePr>
          <p:cNvPr id="6" name="Content Placeholder 2">
            <a:extLst>
              <a:ext uri="{FF2B5EF4-FFF2-40B4-BE49-F238E27FC236}">
                <a16:creationId xmlns:a16="http://schemas.microsoft.com/office/drawing/2014/main" id="{17A63F3D-4E90-FFB6-E7FD-6676559B67CE}"/>
              </a:ext>
            </a:extLst>
          </p:cNvPr>
          <p:cNvGraphicFramePr>
            <a:graphicFrameLocks noGrp="1"/>
          </p:cNvGraphicFramePr>
          <p:nvPr>
            <p:ph idx="1"/>
            <p:extLst>
              <p:ext uri="{D42A27DB-BD31-4B8C-83A1-F6EECF244321}">
                <p14:modId xmlns:p14="http://schemas.microsoft.com/office/powerpoint/2010/main" val="3650362977"/>
              </p:ext>
            </p:extLst>
          </p:nvPr>
        </p:nvGraphicFramePr>
        <p:xfrm>
          <a:off x="457200" y="804863"/>
          <a:ext cx="8229600" cy="3671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EE695A65-F457-4EC1-22C5-499A6D4585AA}"/>
              </a:ext>
            </a:extLst>
          </p:cNvPr>
          <p:cNvSpPr>
            <a:spLocks noGrp="1"/>
          </p:cNvSpPr>
          <p:nvPr>
            <p:ph type="sldNum" sz="quarter" idx="4"/>
          </p:nvPr>
        </p:nvSpPr>
        <p:spPr/>
        <p:txBody>
          <a:bodyPr anchor="ctr">
            <a:normAutofit/>
          </a:bodyPr>
          <a:lstStyle/>
          <a:p>
            <a:pPr>
              <a:spcAft>
                <a:spcPts val="600"/>
              </a:spcAft>
            </a:pPr>
            <a:fld id="{6DAB3F6F-6A30-410C-8DAB-3E7769D71CBC}" type="slidenum">
              <a:rPr lang="en-US" smtClean="0"/>
              <a:pPr>
                <a:spcAft>
                  <a:spcPts val="600"/>
                </a:spcAft>
              </a:pPr>
              <a:t>24</a:t>
            </a:fld>
            <a:endParaRPr lang="en-US"/>
          </a:p>
        </p:txBody>
      </p:sp>
    </p:spTree>
    <p:extLst>
      <p:ext uri="{BB962C8B-B14F-4D97-AF65-F5344CB8AC3E}">
        <p14:creationId xmlns:p14="http://schemas.microsoft.com/office/powerpoint/2010/main" val="5739860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023BB-A867-2729-69FF-A94735E156EA}"/>
              </a:ext>
            </a:extLst>
          </p:cNvPr>
          <p:cNvSpPr>
            <a:spLocks noGrp="1"/>
          </p:cNvSpPr>
          <p:nvPr>
            <p:ph type="title"/>
          </p:nvPr>
        </p:nvSpPr>
        <p:spPr/>
        <p:txBody>
          <a:bodyPr/>
          <a:lstStyle/>
          <a:p>
            <a:r>
              <a:rPr lang="en-US" dirty="0"/>
              <a:t>Untimely and Inaccurate Reporting</a:t>
            </a:r>
          </a:p>
        </p:txBody>
      </p:sp>
      <p:sp>
        <p:nvSpPr>
          <p:cNvPr id="4" name="Slide Number Placeholder 3">
            <a:extLst>
              <a:ext uri="{FF2B5EF4-FFF2-40B4-BE49-F238E27FC236}">
                <a16:creationId xmlns:a16="http://schemas.microsoft.com/office/drawing/2014/main" id="{D6F5C967-45C2-8D87-7150-281D367ACB01}"/>
              </a:ext>
            </a:extLst>
          </p:cNvPr>
          <p:cNvSpPr>
            <a:spLocks noGrp="1"/>
          </p:cNvSpPr>
          <p:nvPr>
            <p:ph type="sldNum" sz="quarter" idx="4"/>
          </p:nvPr>
        </p:nvSpPr>
        <p:spPr/>
        <p:txBody>
          <a:bodyPr/>
          <a:lstStyle/>
          <a:p>
            <a:fld id="{6DAB3F6F-6A30-410C-8DAB-3E7769D71CBC}" type="slidenum">
              <a:rPr lang="en-US" smtClean="0"/>
              <a:pPr/>
              <a:t>25</a:t>
            </a:fld>
            <a:endParaRPr lang="en-US" dirty="0"/>
          </a:p>
        </p:txBody>
      </p:sp>
      <p:graphicFrame>
        <p:nvGraphicFramePr>
          <p:cNvPr id="6" name="Diagram 5">
            <a:extLst>
              <a:ext uri="{FF2B5EF4-FFF2-40B4-BE49-F238E27FC236}">
                <a16:creationId xmlns:a16="http://schemas.microsoft.com/office/drawing/2014/main" id="{C9EDB675-642D-3A5D-5515-46D03C17B8F2}"/>
              </a:ext>
            </a:extLst>
          </p:cNvPr>
          <p:cNvGraphicFramePr/>
          <p:nvPr>
            <p:extLst>
              <p:ext uri="{D42A27DB-BD31-4B8C-83A1-F6EECF244321}">
                <p14:modId xmlns:p14="http://schemas.microsoft.com/office/powerpoint/2010/main" val="671674115"/>
              </p:ext>
            </p:extLst>
          </p:nvPr>
        </p:nvGraphicFramePr>
        <p:xfrm>
          <a:off x="334538" y="539750"/>
          <a:ext cx="7969403" cy="40768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765829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8A052-2199-0FC8-C353-1434E9350AC4}"/>
              </a:ext>
            </a:extLst>
          </p:cNvPr>
          <p:cNvSpPr>
            <a:spLocks noGrp="1"/>
          </p:cNvSpPr>
          <p:nvPr>
            <p:ph type="title"/>
          </p:nvPr>
        </p:nvSpPr>
        <p:spPr/>
        <p:txBody>
          <a:bodyPr/>
          <a:lstStyle/>
          <a:p>
            <a:r>
              <a:rPr lang="en-US" dirty="0"/>
              <a:t>Time and Effort &amp; Internal Controls</a:t>
            </a:r>
          </a:p>
        </p:txBody>
      </p:sp>
      <p:graphicFrame>
        <p:nvGraphicFramePr>
          <p:cNvPr id="5" name="Content Placeholder 4">
            <a:extLst>
              <a:ext uri="{FF2B5EF4-FFF2-40B4-BE49-F238E27FC236}">
                <a16:creationId xmlns:a16="http://schemas.microsoft.com/office/drawing/2014/main" id="{895FC6AA-93FF-826A-F40E-70C6A5823EAD}"/>
              </a:ext>
            </a:extLst>
          </p:cNvPr>
          <p:cNvGraphicFramePr>
            <a:graphicFrameLocks noGrp="1"/>
          </p:cNvGraphicFramePr>
          <p:nvPr>
            <p:ph idx="1"/>
          </p:nvPr>
        </p:nvGraphicFramePr>
        <p:xfrm>
          <a:off x="457200" y="804863"/>
          <a:ext cx="8229600" cy="3671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7B99E543-A0DF-893C-8C7E-FF31EF041DC3}"/>
              </a:ext>
            </a:extLst>
          </p:cNvPr>
          <p:cNvSpPr>
            <a:spLocks noGrp="1"/>
          </p:cNvSpPr>
          <p:nvPr>
            <p:ph type="sldNum" sz="quarter" idx="4"/>
          </p:nvPr>
        </p:nvSpPr>
        <p:spPr/>
        <p:txBody>
          <a:bodyPr/>
          <a:lstStyle/>
          <a:p>
            <a:fld id="{6DAB3F6F-6A30-410C-8DAB-3E7769D71CBC}" type="slidenum">
              <a:rPr lang="en-US" smtClean="0"/>
              <a:pPr/>
              <a:t>26</a:t>
            </a:fld>
            <a:endParaRPr lang="en-US" dirty="0"/>
          </a:p>
        </p:txBody>
      </p:sp>
    </p:spTree>
    <p:extLst>
      <p:ext uri="{BB962C8B-B14F-4D97-AF65-F5344CB8AC3E}">
        <p14:creationId xmlns:p14="http://schemas.microsoft.com/office/powerpoint/2010/main" val="1489272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A0E9F-B269-EEF6-9284-5A4B00FEEB2E}"/>
              </a:ext>
            </a:extLst>
          </p:cNvPr>
          <p:cNvSpPr>
            <a:spLocks noGrp="1"/>
          </p:cNvSpPr>
          <p:nvPr>
            <p:ph type="title"/>
          </p:nvPr>
        </p:nvSpPr>
        <p:spPr/>
        <p:txBody>
          <a:bodyPr/>
          <a:lstStyle/>
          <a:p>
            <a:r>
              <a:rPr lang="en-US" dirty="0"/>
              <a:t>Time and Effort Certification Example</a:t>
            </a:r>
          </a:p>
        </p:txBody>
      </p:sp>
      <p:sp>
        <p:nvSpPr>
          <p:cNvPr id="4" name="Slide Number Placeholder 3">
            <a:extLst>
              <a:ext uri="{FF2B5EF4-FFF2-40B4-BE49-F238E27FC236}">
                <a16:creationId xmlns:a16="http://schemas.microsoft.com/office/drawing/2014/main" id="{C07451E7-C834-E711-2F33-EF39EA4813ED}"/>
              </a:ext>
            </a:extLst>
          </p:cNvPr>
          <p:cNvSpPr>
            <a:spLocks noGrp="1"/>
          </p:cNvSpPr>
          <p:nvPr>
            <p:ph type="sldNum" sz="quarter" idx="4"/>
          </p:nvPr>
        </p:nvSpPr>
        <p:spPr/>
        <p:txBody>
          <a:bodyPr/>
          <a:lstStyle/>
          <a:p>
            <a:fld id="{6DAB3F6F-6A30-410C-8DAB-3E7769D71CBC}" type="slidenum">
              <a:rPr lang="en-US" smtClean="0"/>
              <a:pPr/>
              <a:t>27</a:t>
            </a:fld>
            <a:endParaRPr lang="en-US" dirty="0"/>
          </a:p>
        </p:txBody>
      </p:sp>
      <p:pic>
        <p:nvPicPr>
          <p:cNvPr id="5" name="Content Placeholder 5">
            <a:extLst>
              <a:ext uri="{FF2B5EF4-FFF2-40B4-BE49-F238E27FC236}">
                <a16:creationId xmlns:a16="http://schemas.microsoft.com/office/drawing/2014/main" id="{477EC79F-03E0-6A29-CDF3-ADD7A8EA1A6B}"/>
              </a:ext>
            </a:extLst>
          </p:cNvPr>
          <p:cNvPicPr>
            <a:picLocks noGrp="1" noChangeAspect="1"/>
          </p:cNvPicPr>
          <p:nvPr>
            <p:ph idx="1"/>
          </p:nvPr>
        </p:nvPicPr>
        <p:blipFill>
          <a:blip r:embed="rId2"/>
          <a:stretch>
            <a:fillRect/>
          </a:stretch>
        </p:blipFill>
        <p:spPr>
          <a:xfrm>
            <a:off x="2747994" y="804863"/>
            <a:ext cx="3648012" cy="3760787"/>
          </a:xfrm>
        </p:spPr>
      </p:pic>
    </p:spTree>
    <p:extLst>
      <p:ext uri="{BB962C8B-B14F-4D97-AF65-F5344CB8AC3E}">
        <p14:creationId xmlns:p14="http://schemas.microsoft.com/office/powerpoint/2010/main" val="10908891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D4A49-FE7F-9C88-8F64-A5C81EBECA3B}"/>
              </a:ext>
            </a:extLst>
          </p:cNvPr>
          <p:cNvSpPr>
            <a:spLocks noGrp="1"/>
          </p:cNvSpPr>
          <p:nvPr>
            <p:ph type="title"/>
          </p:nvPr>
        </p:nvSpPr>
        <p:spPr/>
        <p:txBody>
          <a:bodyPr/>
          <a:lstStyle/>
          <a:p>
            <a:r>
              <a:rPr lang="en-US" dirty="0"/>
              <a:t>Recommended Practices</a:t>
            </a:r>
          </a:p>
        </p:txBody>
      </p:sp>
      <p:graphicFrame>
        <p:nvGraphicFramePr>
          <p:cNvPr id="8" name="Content Placeholder 7">
            <a:extLst>
              <a:ext uri="{FF2B5EF4-FFF2-40B4-BE49-F238E27FC236}">
                <a16:creationId xmlns:a16="http://schemas.microsoft.com/office/drawing/2014/main" id="{93FE853E-29F1-4754-5F19-E5BC0FD413E9}"/>
              </a:ext>
            </a:extLst>
          </p:cNvPr>
          <p:cNvGraphicFramePr>
            <a:graphicFrameLocks noGrp="1"/>
          </p:cNvGraphicFramePr>
          <p:nvPr>
            <p:ph idx="1"/>
          </p:nvPr>
        </p:nvGraphicFramePr>
        <p:xfrm>
          <a:off x="540571" y="584464"/>
          <a:ext cx="8229600" cy="41939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557A0B67-BD07-5759-78F8-E6DC63F219A3}"/>
              </a:ext>
            </a:extLst>
          </p:cNvPr>
          <p:cNvSpPr>
            <a:spLocks noGrp="1"/>
          </p:cNvSpPr>
          <p:nvPr>
            <p:ph type="sldNum" sz="quarter" idx="4"/>
          </p:nvPr>
        </p:nvSpPr>
        <p:spPr/>
        <p:txBody>
          <a:bodyPr/>
          <a:lstStyle/>
          <a:p>
            <a:fld id="{6DAB3F6F-6A30-410C-8DAB-3E7769D71CBC}" type="slidenum">
              <a:rPr lang="en-US" smtClean="0"/>
              <a:pPr/>
              <a:t>28</a:t>
            </a:fld>
            <a:endParaRPr lang="en-US" dirty="0"/>
          </a:p>
        </p:txBody>
      </p:sp>
    </p:spTree>
    <p:extLst>
      <p:ext uri="{BB962C8B-B14F-4D97-AF65-F5344CB8AC3E}">
        <p14:creationId xmlns:p14="http://schemas.microsoft.com/office/powerpoint/2010/main" val="22044671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BCB88-90BD-F26E-4228-2C8F60700CC9}"/>
              </a:ext>
            </a:extLst>
          </p:cNvPr>
          <p:cNvSpPr>
            <a:spLocks noGrp="1"/>
          </p:cNvSpPr>
          <p:nvPr>
            <p:ph type="title"/>
          </p:nvPr>
        </p:nvSpPr>
        <p:spPr/>
        <p:txBody>
          <a:bodyPr/>
          <a:lstStyle/>
          <a:p>
            <a:r>
              <a:rPr lang="en-US" dirty="0"/>
              <a:t>Recommended Practices (Cont.)</a:t>
            </a:r>
          </a:p>
        </p:txBody>
      </p:sp>
      <p:sp>
        <p:nvSpPr>
          <p:cNvPr id="3" name="Content Placeholder 2">
            <a:extLst>
              <a:ext uri="{FF2B5EF4-FFF2-40B4-BE49-F238E27FC236}">
                <a16:creationId xmlns:a16="http://schemas.microsoft.com/office/drawing/2014/main" id="{E2DC491E-5444-9D1F-AF05-48F8B8896E41}"/>
              </a:ext>
            </a:extLst>
          </p:cNvPr>
          <p:cNvSpPr>
            <a:spLocks noGrp="1"/>
          </p:cNvSpPr>
          <p:nvPr>
            <p:ph idx="1"/>
          </p:nvPr>
        </p:nvSpPr>
        <p:spPr/>
        <p:txBody>
          <a:bodyPr/>
          <a:lstStyle/>
          <a:p>
            <a:pPr rtl="0">
              <a:buFont typeface="Arial" panose="020B0604020202020204" pitchFamily="34" charset="0"/>
              <a:buChar char="•"/>
            </a:pPr>
            <a:r>
              <a:rPr lang="en-US" sz="1800" b="0" i="0" u="none" strike="noStrike" baseline="0" dirty="0">
                <a:latin typeface="Calibri" panose="020F0502020204030204" pitchFamily="34" charset="0"/>
              </a:rPr>
              <a:t>Prepare a summary sheet for each award with all pertinent information (award period, amount, matching provisions and any special terms and provisions) for your program and accounting staff. </a:t>
            </a:r>
          </a:p>
          <a:p>
            <a:pPr rtl="0">
              <a:buFont typeface="Arial" panose="020B0604020202020204" pitchFamily="34" charset="0"/>
              <a:buChar char="•"/>
            </a:pPr>
            <a:r>
              <a:rPr lang="en-US" sz="1800" b="0" i="0" u="none" strike="noStrike" baseline="0" dirty="0">
                <a:latin typeface="Calibri" panose="020F0502020204030204" pitchFamily="34" charset="0"/>
              </a:rPr>
              <a:t>Use accounting software to separately track all revenues and expenses of each award. </a:t>
            </a:r>
          </a:p>
          <a:p>
            <a:pPr rtl="0">
              <a:buFont typeface="Arial" panose="020B0604020202020204" pitchFamily="34" charset="0"/>
              <a:buChar char="•"/>
            </a:pPr>
            <a:r>
              <a:rPr lang="en-US" sz="1800" b="0" i="0" u="none" strike="noStrike" baseline="0" dirty="0">
                <a:latin typeface="Calibri" panose="020F0502020204030204" pitchFamily="34" charset="0"/>
              </a:rPr>
              <a:t>Confirm corrective action plans are implemented or document why not. Follow up on management responses to prior year findings.</a:t>
            </a:r>
          </a:p>
          <a:p>
            <a:pPr rtl="0">
              <a:buFont typeface="Arial" panose="020B0604020202020204" pitchFamily="34" charset="0"/>
              <a:buChar char="•"/>
            </a:pPr>
            <a:r>
              <a:rPr lang="en-US" sz="1800" b="0" i="0" u="none" strike="noStrike" baseline="0" dirty="0">
                <a:latin typeface="Calibri" panose="020F0502020204030204" pitchFamily="34" charset="0"/>
              </a:rPr>
              <a:t>Reporting:</a:t>
            </a:r>
          </a:p>
          <a:p>
            <a:pPr lvl="1">
              <a:buSzPts val="1600"/>
            </a:pPr>
            <a:r>
              <a:rPr lang="en-US" sz="1400" b="0" i="0" u="none" strike="noStrike" baseline="0" dirty="0">
                <a:latin typeface="Calibri" panose="020F0502020204030204" pitchFamily="34" charset="0"/>
              </a:rPr>
              <a:t>Maintain submitted report and related documentation.</a:t>
            </a:r>
          </a:p>
          <a:p>
            <a:pPr lvl="1">
              <a:buSzPts val="1600"/>
            </a:pPr>
            <a:r>
              <a:rPr lang="en-US" sz="1400" b="0" i="0" u="none" strike="noStrike" baseline="0" dirty="0">
                <a:latin typeface="Calibri" panose="020F0502020204030204" pitchFamily="34" charset="0"/>
              </a:rPr>
              <a:t>For electronically submitted reports, print out the report along with the electronic communications supporting submission.</a:t>
            </a:r>
          </a:p>
          <a:p>
            <a:pPr lvl="1">
              <a:buSzPts val="1600"/>
            </a:pPr>
            <a:r>
              <a:rPr lang="en-US" sz="1400" b="0" i="0" u="none" strike="noStrike" baseline="0" dirty="0">
                <a:latin typeface="Calibri" panose="020F0502020204030204" pitchFamily="34" charset="0"/>
              </a:rPr>
              <a:t>Maintain evidence of supervisory review.</a:t>
            </a:r>
          </a:p>
        </p:txBody>
      </p:sp>
      <p:sp>
        <p:nvSpPr>
          <p:cNvPr id="4" name="Slide Number Placeholder 3">
            <a:extLst>
              <a:ext uri="{FF2B5EF4-FFF2-40B4-BE49-F238E27FC236}">
                <a16:creationId xmlns:a16="http://schemas.microsoft.com/office/drawing/2014/main" id="{825972BA-DCCF-35AB-6EA8-19459EC94CB1}"/>
              </a:ext>
            </a:extLst>
          </p:cNvPr>
          <p:cNvSpPr>
            <a:spLocks noGrp="1"/>
          </p:cNvSpPr>
          <p:nvPr>
            <p:ph type="sldNum" sz="quarter" idx="4"/>
          </p:nvPr>
        </p:nvSpPr>
        <p:spPr/>
        <p:txBody>
          <a:bodyPr/>
          <a:lstStyle/>
          <a:p>
            <a:fld id="{6DAB3F6F-6A30-410C-8DAB-3E7769D71CBC}" type="slidenum">
              <a:rPr lang="en-US" smtClean="0"/>
              <a:pPr/>
              <a:t>29</a:t>
            </a:fld>
            <a:endParaRPr lang="en-US" dirty="0"/>
          </a:p>
        </p:txBody>
      </p:sp>
    </p:spTree>
    <p:extLst>
      <p:ext uri="{BB962C8B-B14F-4D97-AF65-F5344CB8AC3E}">
        <p14:creationId xmlns:p14="http://schemas.microsoft.com/office/powerpoint/2010/main" val="1272723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13FF2-4D37-FF07-CF69-96758A070D03}"/>
              </a:ext>
            </a:extLst>
          </p:cNvPr>
          <p:cNvSpPr>
            <a:spLocks noGrp="1"/>
          </p:cNvSpPr>
          <p:nvPr>
            <p:ph type="title"/>
          </p:nvPr>
        </p:nvSpPr>
        <p:spPr/>
        <p:txBody>
          <a:bodyPr wrap="square" anchor="ctr">
            <a:noAutofit/>
          </a:bodyPr>
          <a:lstStyle/>
          <a:p>
            <a:r>
              <a:rPr lang="en-US" dirty="0"/>
              <a:t>Learning Objectives</a:t>
            </a:r>
          </a:p>
        </p:txBody>
      </p:sp>
      <p:graphicFrame>
        <p:nvGraphicFramePr>
          <p:cNvPr id="6" name="Content Placeholder 2">
            <a:extLst>
              <a:ext uri="{FF2B5EF4-FFF2-40B4-BE49-F238E27FC236}">
                <a16:creationId xmlns:a16="http://schemas.microsoft.com/office/drawing/2014/main" id="{628F6F77-A1A6-D5A9-A8FC-DCB73B0D4C43}"/>
              </a:ext>
            </a:extLst>
          </p:cNvPr>
          <p:cNvGraphicFramePr>
            <a:graphicFrameLocks noGrp="1"/>
          </p:cNvGraphicFramePr>
          <p:nvPr>
            <p:ph idx="1"/>
            <p:extLst>
              <p:ext uri="{D42A27DB-BD31-4B8C-83A1-F6EECF244321}">
                <p14:modId xmlns:p14="http://schemas.microsoft.com/office/powerpoint/2010/main" val="3735009099"/>
              </p:ext>
            </p:extLst>
          </p:nvPr>
        </p:nvGraphicFramePr>
        <p:xfrm>
          <a:off x="457200" y="804863"/>
          <a:ext cx="8229600" cy="3671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740DD491-FD80-24E2-D529-15DFB174E649}"/>
              </a:ext>
            </a:extLst>
          </p:cNvPr>
          <p:cNvSpPr>
            <a:spLocks noGrp="1"/>
          </p:cNvSpPr>
          <p:nvPr>
            <p:ph type="sldNum" sz="quarter" idx="4"/>
          </p:nvPr>
        </p:nvSpPr>
        <p:spPr/>
        <p:txBody>
          <a:bodyPr wrap="square" anchor="ctr">
            <a:noAutofit/>
          </a:bodyPr>
          <a:lstStyle/>
          <a:p>
            <a:pPr>
              <a:spcAft>
                <a:spcPts val="600"/>
              </a:spcAft>
            </a:pPr>
            <a:fld id="{6DAB3F6F-6A30-410C-8DAB-3E7769D71CBC}" type="slidenum">
              <a:rPr lang="en-US" smtClean="0"/>
              <a:pPr>
                <a:spcAft>
                  <a:spcPts val="600"/>
                </a:spcAft>
              </a:pPr>
              <a:t>3</a:t>
            </a:fld>
            <a:endParaRPr lang="en-US" dirty="0"/>
          </a:p>
        </p:txBody>
      </p:sp>
    </p:spTree>
    <p:extLst>
      <p:ext uri="{BB962C8B-B14F-4D97-AF65-F5344CB8AC3E}">
        <p14:creationId xmlns:p14="http://schemas.microsoft.com/office/powerpoint/2010/main" val="37651956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C16B71-FD87-69D8-B7D9-E597301B2A04}"/>
              </a:ext>
            </a:extLst>
          </p:cNvPr>
          <p:cNvSpPr>
            <a:spLocks noGrp="1"/>
          </p:cNvSpPr>
          <p:nvPr>
            <p:ph type="title"/>
          </p:nvPr>
        </p:nvSpPr>
        <p:spPr/>
        <p:txBody>
          <a:bodyPr/>
          <a:lstStyle/>
          <a:p>
            <a:r>
              <a:rPr lang="en-US" dirty="0"/>
              <a:t>Corrective Action Plan (CAP)</a:t>
            </a:r>
          </a:p>
        </p:txBody>
      </p:sp>
      <p:sp>
        <p:nvSpPr>
          <p:cNvPr id="2" name="Slide Number Placeholder 1">
            <a:extLst>
              <a:ext uri="{FF2B5EF4-FFF2-40B4-BE49-F238E27FC236}">
                <a16:creationId xmlns:a16="http://schemas.microsoft.com/office/drawing/2014/main" id="{A08288A2-9F1A-32B1-C7EA-CE9ED7C9DA32}"/>
              </a:ext>
            </a:extLst>
          </p:cNvPr>
          <p:cNvSpPr>
            <a:spLocks noGrp="1"/>
          </p:cNvSpPr>
          <p:nvPr>
            <p:ph type="sldNum" sz="quarter" idx="4"/>
          </p:nvPr>
        </p:nvSpPr>
        <p:spPr>
          <a:xfrm>
            <a:off x="8502650" y="4670591"/>
            <a:ext cx="395782" cy="342900"/>
          </a:xfrm>
        </p:spPr>
        <p:txBody>
          <a:bodyPr/>
          <a:lstStyle/>
          <a:p>
            <a:fld id="{6DAB3F6F-6A30-410C-8DAB-3E7769D71CBC}" type="slidenum">
              <a:rPr lang="en-US"/>
              <a:pPr/>
              <a:t>30</a:t>
            </a:fld>
            <a:endParaRPr lang="en-US" dirty="0"/>
          </a:p>
        </p:txBody>
      </p:sp>
      <p:sp>
        <p:nvSpPr>
          <p:cNvPr id="24" name="Rectangle 23">
            <a:extLst>
              <a:ext uri="{FF2B5EF4-FFF2-40B4-BE49-F238E27FC236}">
                <a16:creationId xmlns:a16="http://schemas.microsoft.com/office/drawing/2014/main" id="{79F3F77A-B801-E644-DFDC-1FDACF81FA04}"/>
              </a:ext>
            </a:extLst>
          </p:cNvPr>
          <p:cNvSpPr/>
          <p:nvPr/>
        </p:nvSpPr>
        <p:spPr bwMode="auto">
          <a:xfrm>
            <a:off x="6119444" y="3605417"/>
            <a:ext cx="2567354" cy="852396"/>
          </a:xfrm>
          <a:prstGeom prst="rect">
            <a:avLst/>
          </a:pr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Calibri" charset="0"/>
              <a:ea typeface="Calibri" pitchFamily="34" charset="0"/>
            </a:endParaRPr>
          </a:p>
        </p:txBody>
      </p:sp>
      <p:sp>
        <p:nvSpPr>
          <p:cNvPr id="25" name="Rectangle 24">
            <a:extLst>
              <a:ext uri="{FF2B5EF4-FFF2-40B4-BE49-F238E27FC236}">
                <a16:creationId xmlns:a16="http://schemas.microsoft.com/office/drawing/2014/main" id="{749B2EA1-E443-EF69-66E4-071BB8571647}"/>
              </a:ext>
            </a:extLst>
          </p:cNvPr>
          <p:cNvSpPr/>
          <p:nvPr/>
        </p:nvSpPr>
        <p:spPr bwMode="auto">
          <a:xfrm>
            <a:off x="3288322" y="3605417"/>
            <a:ext cx="2567354" cy="852396"/>
          </a:xfrm>
          <a:prstGeom prst="rect">
            <a:avLst/>
          </a:prstGeom>
          <a:solidFill>
            <a:schemeClr val="accent5">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Calibri" charset="0"/>
              <a:ea typeface="Calibri" pitchFamily="34" charset="0"/>
            </a:endParaRPr>
          </a:p>
        </p:txBody>
      </p:sp>
      <p:sp>
        <p:nvSpPr>
          <p:cNvPr id="26" name="Rectangle 25">
            <a:extLst>
              <a:ext uri="{FF2B5EF4-FFF2-40B4-BE49-F238E27FC236}">
                <a16:creationId xmlns:a16="http://schemas.microsoft.com/office/drawing/2014/main" id="{386EC55B-3138-2185-9C8F-E47340B9F7AA}"/>
              </a:ext>
            </a:extLst>
          </p:cNvPr>
          <p:cNvSpPr/>
          <p:nvPr/>
        </p:nvSpPr>
        <p:spPr bwMode="auto">
          <a:xfrm>
            <a:off x="457200" y="3605417"/>
            <a:ext cx="2567354" cy="852396"/>
          </a:xfrm>
          <a:prstGeom prst="rect">
            <a:avLst/>
          </a:prstGeom>
          <a:solidFill>
            <a:schemeClr val="accent3">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Calibri" charset="0"/>
              <a:ea typeface="Calibri" pitchFamily="34" charset="0"/>
            </a:endParaRPr>
          </a:p>
        </p:txBody>
      </p:sp>
      <p:sp>
        <p:nvSpPr>
          <p:cNvPr id="5" name="Freeform: Shape 4">
            <a:extLst>
              <a:ext uri="{FF2B5EF4-FFF2-40B4-BE49-F238E27FC236}">
                <a16:creationId xmlns:a16="http://schemas.microsoft.com/office/drawing/2014/main" id="{BF3753FC-25C9-4444-67FC-9A68A7EFF9D0}"/>
              </a:ext>
            </a:extLst>
          </p:cNvPr>
          <p:cNvSpPr/>
          <p:nvPr/>
        </p:nvSpPr>
        <p:spPr>
          <a:xfrm>
            <a:off x="457200" y="2388880"/>
            <a:ext cx="2571749" cy="1111896"/>
          </a:xfrm>
          <a:custGeom>
            <a:avLst/>
            <a:gdLst>
              <a:gd name="connsiteX0" fmla="*/ 0 w 2571749"/>
              <a:gd name="connsiteY0" fmla="*/ 0 h 1543050"/>
              <a:gd name="connsiteX1" fmla="*/ 2571749 w 2571749"/>
              <a:gd name="connsiteY1" fmla="*/ 0 h 1543050"/>
              <a:gd name="connsiteX2" fmla="*/ 2571749 w 2571749"/>
              <a:gd name="connsiteY2" fmla="*/ 1543050 h 1543050"/>
              <a:gd name="connsiteX3" fmla="*/ 0 w 2571749"/>
              <a:gd name="connsiteY3" fmla="*/ 1543050 h 1543050"/>
              <a:gd name="connsiteX4" fmla="*/ 0 w 2571749"/>
              <a:gd name="connsiteY4" fmla="*/ 0 h 154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49" h="1543050">
                <a:moveTo>
                  <a:pt x="0" y="0"/>
                </a:moveTo>
                <a:lnTo>
                  <a:pt x="2571749" y="0"/>
                </a:lnTo>
                <a:lnTo>
                  <a:pt x="2571749" y="1543050"/>
                </a:lnTo>
                <a:lnTo>
                  <a:pt x="0" y="1543050"/>
                </a:lnTo>
                <a:lnTo>
                  <a:pt x="0" y="0"/>
                </a:lnTo>
                <a:close/>
              </a:path>
            </a:pathLst>
          </a:custGeom>
          <a:ln w="25400" cap="flat" cmpd="sng" algn="ctr">
            <a:solidFill>
              <a:schemeClr val="bg1">
                <a:lumMod val="100000"/>
              </a:schemeClr>
            </a:solidFill>
            <a:prstDash val="solid"/>
            <a:round/>
            <a:headEnd type="none" w="med" len="med"/>
            <a:tailEnd type="none" w="med" len="med"/>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1400" kern="1200" dirty="0">
                <a:solidFill>
                  <a:schemeClr val="accent1"/>
                </a:solidFill>
                <a:latin typeface="Calibri" panose="020F0502020204030204" pitchFamily="34" charset="0"/>
                <a:cs typeface="Calibri" panose="020F0502020204030204" pitchFamily="34" charset="0"/>
              </a:rPr>
              <a:t>Provide the name(s) of the contact person(s) responsible for corrective action</a:t>
            </a:r>
          </a:p>
        </p:txBody>
      </p:sp>
      <p:sp>
        <p:nvSpPr>
          <p:cNvPr id="6" name="Freeform: Shape 5">
            <a:extLst>
              <a:ext uri="{FF2B5EF4-FFF2-40B4-BE49-F238E27FC236}">
                <a16:creationId xmlns:a16="http://schemas.microsoft.com/office/drawing/2014/main" id="{2C178F5E-DA4D-17FC-BC02-3769CBF79AAB}"/>
              </a:ext>
            </a:extLst>
          </p:cNvPr>
          <p:cNvSpPr/>
          <p:nvPr/>
        </p:nvSpPr>
        <p:spPr>
          <a:xfrm>
            <a:off x="3286125" y="2388878"/>
            <a:ext cx="2571749" cy="1111897"/>
          </a:xfrm>
          <a:custGeom>
            <a:avLst/>
            <a:gdLst>
              <a:gd name="connsiteX0" fmla="*/ 0 w 2571749"/>
              <a:gd name="connsiteY0" fmla="*/ 0 h 1543050"/>
              <a:gd name="connsiteX1" fmla="*/ 2571749 w 2571749"/>
              <a:gd name="connsiteY1" fmla="*/ 0 h 1543050"/>
              <a:gd name="connsiteX2" fmla="*/ 2571749 w 2571749"/>
              <a:gd name="connsiteY2" fmla="*/ 1543050 h 1543050"/>
              <a:gd name="connsiteX3" fmla="*/ 0 w 2571749"/>
              <a:gd name="connsiteY3" fmla="*/ 1543050 h 1543050"/>
              <a:gd name="connsiteX4" fmla="*/ 0 w 2571749"/>
              <a:gd name="connsiteY4" fmla="*/ 0 h 154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49" h="1543050">
                <a:moveTo>
                  <a:pt x="0" y="0"/>
                </a:moveTo>
                <a:lnTo>
                  <a:pt x="2571749" y="0"/>
                </a:lnTo>
                <a:lnTo>
                  <a:pt x="2571749" y="1543050"/>
                </a:lnTo>
                <a:lnTo>
                  <a:pt x="0" y="1543050"/>
                </a:lnTo>
                <a:lnTo>
                  <a:pt x="0" y="0"/>
                </a:lnTo>
                <a:close/>
              </a:path>
            </a:pathLst>
          </a:custGeom>
          <a:solidFill>
            <a:schemeClr val="accent5"/>
          </a:solidFill>
          <a:ln w="25400" cap="flat" cmpd="sng" algn="ctr">
            <a:solidFill>
              <a:schemeClr val="bg1">
                <a:lumMod val="100000"/>
              </a:schemeClr>
            </a:solidFill>
            <a:prstDash val="solid"/>
            <a:round/>
            <a:headEnd type="none" w="med" len="med"/>
            <a:tailEnd type="none" w="med" len="med"/>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1400" kern="1200" dirty="0">
                <a:solidFill>
                  <a:schemeClr val="accent1"/>
                </a:solidFill>
                <a:latin typeface="Calibri" panose="020F0502020204030204" pitchFamily="34" charset="0"/>
                <a:cs typeface="Calibri" panose="020F0502020204030204" pitchFamily="34" charset="0"/>
              </a:rPr>
              <a:t>The corrective action planned, and the anticipated completion date</a:t>
            </a:r>
          </a:p>
        </p:txBody>
      </p:sp>
      <p:sp>
        <p:nvSpPr>
          <p:cNvPr id="7" name="Freeform: Shape 6">
            <a:extLst>
              <a:ext uri="{FF2B5EF4-FFF2-40B4-BE49-F238E27FC236}">
                <a16:creationId xmlns:a16="http://schemas.microsoft.com/office/drawing/2014/main" id="{3102E244-2812-F5B3-C693-987F9FB447E5}"/>
              </a:ext>
            </a:extLst>
          </p:cNvPr>
          <p:cNvSpPr/>
          <p:nvPr/>
        </p:nvSpPr>
        <p:spPr>
          <a:xfrm>
            <a:off x="6115049" y="2388878"/>
            <a:ext cx="2571749" cy="1111898"/>
          </a:xfrm>
          <a:custGeom>
            <a:avLst/>
            <a:gdLst>
              <a:gd name="connsiteX0" fmla="*/ 0 w 2571749"/>
              <a:gd name="connsiteY0" fmla="*/ 0 h 1543050"/>
              <a:gd name="connsiteX1" fmla="*/ 2571749 w 2571749"/>
              <a:gd name="connsiteY1" fmla="*/ 0 h 1543050"/>
              <a:gd name="connsiteX2" fmla="*/ 2571749 w 2571749"/>
              <a:gd name="connsiteY2" fmla="*/ 1543050 h 1543050"/>
              <a:gd name="connsiteX3" fmla="*/ 0 w 2571749"/>
              <a:gd name="connsiteY3" fmla="*/ 1543050 h 1543050"/>
              <a:gd name="connsiteX4" fmla="*/ 0 w 2571749"/>
              <a:gd name="connsiteY4" fmla="*/ 0 h 154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49" h="1543050">
                <a:moveTo>
                  <a:pt x="0" y="0"/>
                </a:moveTo>
                <a:lnTo>
                  <a:pt x="2571749" y="0"/>
                </a:lnTo>
                <a:lnTo>
                  <a:pt x="2571749" y="1543050"/>
                </a:lnTo>
                <a:lnTo>
                  <a:pt x="0" y="1543050"/>
                </a:lnTo>
                <a:lnTo>
                  <a:pt x="0" y="0"/>
                </a:lnTo>
                <a:close/>
              </a:path>
            </a:pathLst>
          </a:custGeom>
          <a:solidFill>
            <a:schemeClr val="accent2"/>
          </a:solidFill>
          <a:ln w="25400" cap="flat" cmpd="sng" algn="ctr">
            <a:solidFill>
              <a:schemeClr val="bg1">
                <a:lumMod val="100000"/>
              </a:schemeClr>
            </a:solidFill>
            <a:prstDash val="solid"/>
            <a:round/>
            <a:headEnd type="none" w="med" len="med"/>
            <a:tailEnd type="none" w="med" len="med"/>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1400" kern="1200" dirty="0">
                <a:solidFill>
                  <a:schemeClr val="accent1"/>
                </a:solidFill>
                <a:latin typeface="Calibri" panose="020F0502020204030204" pitchFamily="34" charset="0"/>
                <a:cs typeface="Calibri" panose="020F0502020204030204" pitchFamily="34" charset="0"/>
              </a:rPr>
              <a:t>Explain and identify specific reasons if the auditee does not agree with the audit findings or believes corrective action is not required</a:t>
            </a:r>
          </a:p>
        </p:txBody>
      </p:sp>
      <p:pic>
        <p:nvPicPr>
          <p:cNvPr id="3" name="Picture 2">
            <a:extLst>
              <a:ext uri="{FF2B5EF4-FFF2-40B4-BE49-F238E27FC236}">
                <a16:creationId xmlns:a16="http://schemas.microsoft.com/office/drawing/2014/main" id="{8206F699-8EEB-4948-68BA-5B8A6722482E}"/>
              </a:ext>
            </a:extLst>
          </p:cNvPr>
          <p:cNvPicPr>
            <a:picLocks noChangeAspect="1"/>
          </p:cNvPicPr>
          <p:nvPr/>
        </p:nvPicPr>
        <p:blipFill>
          <a:blip r:embed="rId7"/>
          <a:stretch>
            <a:fillRect/>
          </a:stretch>
        </p:blipFill>
        <p:spPr>
          <a:xfrm>
            <a:off x="1495086" y="3760370"/>
            <a:ext cx="491581" cy="576072"/>
          </a:xfrm>
          <a:prstGeom prst="rect">
            <a:avLst/>
          </a:prstGeom>
        </p:spPr>
      </p:pic>
      <p:pic>
        <p:nvPicPr>
          <p:cNvPr id="8" name="Picture 7">
            <a:extLst>
              <a:ext uri="{FF2B5EF4-FFF2-40B4-BE49-F238E27FC236}">
                <a16:creationId xmlns:a16="http://schemas.microsoft.com/office/drawing/2014/main" id="{53785FB8-D486-7946-B8E4-E61DDB4FCDB1}"/>
              </a:ext>
            </a:extLst>
          </p:cNvPr>
          <p:cNvPicPr>
            <a:picLocks noChangeAspect="1"/>
          </p:cNvPicPr>
          <p:nvPr>
            <p:custDataLst>
              <p:tags r:id="rId3"/>
            </p:custDataLst>
          </p:nvPr>
        </p:nvPicPr>
        <p:blipFill rotWithShape="1">
          <a:blip r:embed="rId8">
            <a:extLst>
              <a:ext uri="{28A0092B-C50C-407E-A947-70E740481C1C}">
                <a14:useLocalDpi xmlns:a14="http://schemas.microsoft.com/office/drawing/2010/main" val="0"/>
              </a:ext>
            </a:extLst>
          </a:blip>
          <a:srcRect/>
          <a:stretch/>
        </p:blipFill>
        <p:spPr>
          <a:xfrm>
            <a:off x="4318957" y="3760370"/>
            <a:ext cx="506083" cy="576072"/>
          </a:xfrm>
          <a:prstGeom prst="rect">
            <a:avLst/>
          </a:prstGeom>
        </p:spPr>
      </p:pic>
      <p:pic>
        <p:nvPicPr>
          <p:cNvPr id="9" name="Picture 8">
            <a:extLst>
              <a:ext uri="{FF2B5EF4-FFF2-40B4-BE49-F238E27FC236}">
                <a16:creationId xmlns:a16="http://schemas.microsoft.com/office/drawing/2014/main" id="{DFBE7EBD-2CA8-D395-D4A6-6E02FDB78284}"/>
              </a:ext>
            </a:extLst>
          </p:cNvPr>
          <p:cNvPicPr>
            <a:picLocks noChangeAspect="1"/>
          </p:cNvPicPr>
          <p:nvPr>
            <p:custDataLst>
              <p:tags r:id="rId4"/>
            </p:custDataLst>
          </p:nvPr>
        </p:nvPicPr>
        <p:blipFill rotWithShape="1">
          <a:blip r:embed="rId9">
            <a:extLst>
              <a:ext uri="{28A0092B-C50C-407E-A947-70E740481C1C}">
                <a14:useLocalDpi xmlns:a14="http://schemas.microsoft.com/office/drawing/2010/main" val="0"/>
              </a:ext>
            </a:extLst>
          </a:blip>
          <a:srcRect/>
          <a:stretch/>
        </p:blipFill>
        <p:spPr>
          <a:xfrm>
            <a:off x="7082961" y="3760370"/>
            <a:ext cx="635923" cy="576072"/>
          </a:xfrm>
          <a:prstGeom prst="rect">
            <a:avLst/>
          </a:prstGeom>
        </p:spPr>
      </p:pic>
      <p:sp>
        <p:nvSpPr>
          <p:cNvPr id="11" name="TextBox 10">
            <a:extLst>
              <a:ext uri="{FF2B5EF4-FFF2-40B4-BE49-F238E27FC236}">
                <a16:creationId xmlns:a16="http://schemas.microsoft.com/office/drawing/2014/main" id="{3F172070-151E-B156-CEF7-CE2E8CDFFAA4}"/>
              </a:ext>
            </a:extLst>
          </p:cNvPr>
          <p:cNvSpPr txBox="1"/>
          <p:nvPr/>
        </p:nvSpPr>
        <p:spPr>
          <a:xfrm>
            <a:off x="457198" y="830638"/>
            <a:ext cx="8229600" cy="1538883"/>
          </a:xfrm>
          <a:prstGeom prst="rect">
            <a:avLst/>
          </a:prstGeom>
          <a:noFill/>
        </p:spPr>
        <p:txBody>
          <a:bodyPr wrap="square">
            <a:spAutoFit/>
          </a:bodyPr>
          <a:lstStyle/>
          <a:p>
            <a:r>
              <a:rPr lang="en-US" sz="2000" b="0" i="0" u="none" strike="noStrike" baseline="0" dirty="0">
                <a:solidFill>
                  <a:srgbClr val="414142"/>
                </a:solidFill>
                <a:latin typeface="Calibri" panose="020F0502020204030204" pitchFamily="34" charset="0"/>
              </a:rPr>
              <a:t>§200.511(c) of the Uniform Guidance includes specific requirements for </a:t>
            </a:r>
          </a:p>
          <a:p>
            <a:r>
              <a:rPr lang="en-US" sz="2000" b="0" i="0" u="none" strike="noStrike" baseline="0" dirty="0">
                <a:solidFill>
                  <a:srgbClr val="414142"/>
                </a:solidFill>
                <a:latin typeface="Calibri" panose="020F0502020204030204" pitchFamily="34" charset="0"/>
              </a:rPr>
              <a:t>the CAP</a:t>
            </a:r>
          </a:p>
          <a:p>
            <a:pPr marL="742950" lvl="1" indent="-285750">
              <a:buClr>
                <a:schemeClr val="accent2"/>
              </a:buClr>
              <a:buFont typeface="Arial" panose="020B0604020202020204" pitchFamily="34" charset="0"/>
              <a:buChar char="•"/>
            </a:pPr>
            <a:r>
              <a:rPr lang="en-US" sz="1800" b="1" dirty="0">
                <a:solidFill>
                  <a:srgbClr val="414142"/>
                </a:solidFill>
              </a:rPr>
              <a:t>Auditee must prepare a CAP</a:t>
            </a:r>
            <a:r>
              <a:rPr lang="en-US" sz="1800" dirty="0">
                <a:solidFill>
                  <a:srgbClr val="414142"/>
                </a:solidFill>
              </a:rPr>
              <a:t>, in a document separate from the auditor’s findings to address each finding in the current year auditor’s reports</a:t>
            </a:r>
          </a:p>
          <a:p>
            <a:pPr marL="742950" lvl="1" indent="-285750">
              <a:buClr>
                <a:schemeClr val="accent2"/>
              </a:buClr>
              <a:buFont typeface="Arial" panose="020B0604020202020204" pitchFamily="34" charset="0"/>
              <a:buChar char="•"/>
            </a:pPr>
            <a:r>
              <a:rPr lang="en-US" sz="1800" dirty="0">
                <a:solidFill>
                  <a:srgbClr val="414142"/>
                </a:solidFill>
              </a:rPr>
              <a:t>The CAPs must: </a:t>
            </a:r>
          </a:p>
        </p:txBody>
      </p:sp>
    </p:spTree>
    <p:custDataLst>
      <p:custData r:id="rId1"/>
      <p:custData r:id="rId2"/>
    </p:custDataLst>
    <p:extLst>
      <p:ext uri="{BB962C8B-B14F-4D97-AF65-F5344CB8AC3E}">
        <p14:creationId xmlns:p14="http://schemas.microsoft.com/office/powerpoint/2010/main" val="17275762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2A2EB-AC35-830E-3FBB-47687E1647B8}"/>
              </a:ext>
            </a:extLst>
          </p:cNvPr>
          <p:cNvSpPr>
            <a:spLocks noGrp="1"/>
          </p:cNvSpPr>
          <p:nvPr>
            <p:ph type="title"/>
          </p:nvPr>
        </p:nvSpPr>
        <p:spPr/>
        <p:txBody>
          <a:bodyPr/>
          <a:lstStyle/>
          <a:p>
            <a:r>
              <a:rPr lang="en-US" sz="2800" dirty="0"/>
              <a:t>Summary Schedule of Prior Audit Findings (SSPAF)</a:t>
            </a:r>
          </a:p>
        </p:txBody>
      </p:sp>
      <p:graphicFrame>
        <p:nvGraphicFramePr>
          <p:cNvPr id="5" name="Content Placeholder 4">
            <a:extLst>
              <a:ext uri="{FF2B5EF4-FFF2-40B4-BE49-F238E27FC236}">
                <a16:creationId xmlns:a16="http://schemas.microsoft.com/office/drawing/2014/main" id="{BE798017-F26C-841F-9BFD-805FA0DD1ABC}"/>
              </a:ext>
            </a:extLst>
          </p:cNvPr>
          <p:cNvGraphicFramePr>
            <a:graphicFrameLocks noGrp="1"/>
          </p:cNvGraphicFramePr>
          <p:nvPr>
            <p:ph idx="1"/>
          </p:nvPr>
        </p:nvGraphicFramePr>
        <p:xfrm>
          <a:off x="457200" y="804863"/>
          <a:ext cx="8229600" cy="3671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2F0A23A8-41A9-59DD-E926-3DDAA143AEB5}"/>
              </a:ext>
            </a:extLst>
          </p:cNvPr>
          <p:cNvSpPr>
            <a:spLocks noGrp="1"/>
          </p:cNvSpPr>
          <p:nvPr>
            <p:ph type="sldNum" sz="quarter" idx="4"/>
          </p:nvPr>
        </p:nvSpPr>
        <p:spPr/>
        <p:txBody>
          <a:bodyPr/>
          <a:lstStyle/>
          <a:p>
            <a:fld id="{6DAB3F6F-6A30-410C-8DAB-3E7769D71CBC}" type="slidenum">
              <a:rPr lang="en-US" smtClean="0"/>
              <a:pPr/>
              <a:t>31</a:t>
            </a:fld>
            <a:endParaRPr lang="en-US" dirty="0"/>
          </a:p>
        </p:txBody>
      </p:sp>
    </p:spTree>
    <p:extLst>
      <p:ext uri="{BB962C8B-B14F-4D97-AF65-F5344CB8AC3E}">
        <p14:creationId xmlns:p14="http://schemas.microsoft.com/office/powerpoint/2010/main" val="11013310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6F9F2-888A-2E19-315B-137100E0267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E99AD4E7-7245-DB37-488C-B7974C0F19E8}"/>
              </a:ext>
            </a:extLst>
          </p:cNvPr>
          <p:cNvSpPr>
            <a:spLocks noGrp="1"/>
          </p:cNvSpPr>
          <p:nvPr>
            <p:ph type="ctrTitle"/>
          </p:nvPr>
        </p:nvSpPr>
        <p:spPr/>
        <p:txBody>
          <a:bodyPr/>
          <a:lstStyle/>
          <a:p>
            <a:r>
              <a:rPr lang="en-US" dirty="0"/>
              <a:t>Proposed Changes to Uniform Guidance – Background and Implementation</a:t>
            </a:r>
          </a:p>
        </p:txBody>
      </p:sp>
      <p:sp>
        <p:nvSpPr>
          <p:cNvPr id="2" name="Subtitle 1">
            <a:extLst>
              <a:ext uri="{FF2B5EF4-FFF2-40B4-BE49-F238E27FC236}">
                <a16:creationId xmlns:a16="http://schemas.microsoft.com/office/drawing/2014/main" id="{6EAB236F-14E9-ED81-ED35-AF62DA132F2C}"/>
              </a:ext>
            </a:extLst>
          </p:cNvPr>
          <p:cNvSpPr>
            <a:spLocks noGrp="1"/>
          </p:cNvSpPr>
          <p:nvPr>
            <p:ph type="subTitle" idx="1"/>
          </p:nvPr>
        </p:nvSpPr>
        <p:spPr/>
        <p:txBody>
          <a:bodyPr/>
          <a:lstStyle/>
          <a:p>
            <a:endParaRPr lang="en-US" dirty="0"/>
          </a:p>
        </p:txBody>
      </p:sp>
      <p:sp>
        <p:nvSpPr>
          <p:cNvPr id="4" name="Slide Number Placeholder 3">
            <a:extLst>
              <a:ext uri="{FF2B5EF4-FFF2-40B4-BE49-F238E27FC236}">
                <a16:creationId xmlns:a16="http://schemas.microsoft.com/office/drawing/2014/main" id="{E874BDD4-55E9-8AA8-2DD6-A27586674B71}"/>
              </a:ext>
            </a:extLst>
          </p:cNvPr>
          <p:cNvSpPr>
            <a:spLocks noGrp="1"/>
          </p:cNvSpPr>
          <p:nvPr>
            <p:ph type="sldNum" sz="quarter" idx="4"/>
          </p:nvPr>
        </p:nvSpPr>
        <p:spPr/>
        <p:txBody>
          <a:bodyPr/>
          <a:lstStyle/>
          <a:p>
            <a:fld id="{6DAB3F6F-6A30-410C-8DAB-3E7769D71CBC}" type="slidenum">
              <a:rPr lang="en-US" smtClean="0"/>
              <a:pPr/>
              <a:t>32</a:t>
            </a:fld>
            <a:endParaRPr lang="en-US" dirty="0"/>
          </a:p>
        </p:txBody>
      </p:sp>
    </p:spTree>
    <p:extLst>
      <p:ext uri="{BB962C8B-B14F-4D97-AF65-F5344CB8AC3E}">
        <p14:creationId xmlns:p14="http://schemas.microsoft.com/office/powerpoint/2010/main" val="25632962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9132F-335D-990D-7C9B-9705FA99DABD}"/>
              </a:ext>
            </a:extLst>
          </p:cNvPr>
          <p:cNvSpPr>
            <a:spLocks noGrp="1"/>
          </p:cNvSpPr>
          <p:nvPr>
            <p:ph type="title"/>
          </p:nvPr>
        </p:nvSpPr>
        <p:spPr>
          <a:xfrm>
            <a:off x="457200" y="144838"/>
            <a:ext cx="8229600" cy="685800"/>
          </a:xfrm>
        </p:spPr>
        <p:txBody>
          <a:bodyPr vert="horz" wrap="square" lIns="91440" tIns="45720" rIns="91440" bIns="45720" numCol="1" anchor="ctr" anchorCtr="0" compatLnSpc="1">
            <a:prstTxWarp prst="textNoShape">
              <a:avLst/>
            </a:prstTxWarp>
            <a:noAutofit/>
          </a:bodyPr>
          <a:lstStyle/>
          <a:p>
            <a:r>
              <a:rPr lang="en-US" b="0"/>
              <a:t>Background</a:t>
            </a:r>
          </a:p>
        </p:txBody>
      </p:sp>
      <p:sp>
        <p:nvSpPr>
          <p:cNvPr id="10" name="Slide Number Placeholder 3">
            <a:extLst>
              <a:ext uri="{FF2B5EF4-FFF2-40B4-BE49-F238E27FC236}">
                <a16:creationId xmlns:a16="http://schemas.microsoft.com/office/drawing/2014/main" id="{BAC43F14-3D4E-3C0B-581C-40202F2CB4B1}"/>
              </a:ext>
            </a:extLst>
          </p:cNvPr>
          <p:cNvSpPr>
            <a:spLocks noGrp="1"/>
          </p:cNvSpPr>
          <p:nvPr>
            <p:ph type="sldNum" sz="quarter" idx="4"/>
          </p:nvPr>
        </p:nvSpPr>
        <p:spPr>
          <a:xfrm>
            <a:off x="8572280" y="4670591"/>
            <a:ext cx="395782" cy="342900"/>
          </a:xfrm>
        </p:spPr>
        <p:txBody>
          <a:bodyPr wrap="square" anchor="ctr">
            <a:noAutofit/>
          </a:bodyPr>
          <a:lstStyle/>
          <a:p>
            <a:pPr>
              <a:spcAft>
                <a:spcPts val="600"/>
              </a:spcAft>
            </a:pPr>
            <a:fld id="{6DAB3F6F-6A30-410C-8DAB-3E7769D71CBC}" type="slidenum">
              <a:rPr lang="en-US" smtClean="0"/>
              <a:pPr>
                <a:spcAft>
                  <a:spcPts val="600"/>
                </a:spcAft>
              </a:pPr>
              <a:t>33</a:t>
            </a:fld>
            <a:endParaRPr lang="en-US"/>
          </a:p>
        </p:txBody>
      </p:sp>
      <p:sp>
        <p:nvSpPr>
          <p:cNvPr id="5" name="Content Placeholder 2">
            <a:extLst>
              <a:ext uri="{FF2B5EF4-FFF2-40B4-BE49-F238E27FC236}">
                <a16:creationId xmlns:a16="http://schemas.microsoft.com/office/drawing/2014/main" id="{9998737D-6AAF-B87A-FB98-F5965B2061B3}"/>
              </a:ext>
            </a:extLst>
          </p:cNvPr>
          <p:cNvSpPr txBox="1">
            <a:spLocks/>
          </p:cNvSpPr>
          <p:nvPr/>
        </p:nvSpPr>
        <p:spPr bwMode="auto">
          <a:xfrm>
            <a:off x="1473201" y="4353183"/>
            <a:ext cx="5783248" cy="5270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marL="342900" indent="-342900" algn="l" rtl="0" eaLnBrk="1" fontAlgn="base" hangingPunct="1">
              <a:spcBef>
                <a:spcPct val="20000"/>
              </a:spcBef>
              <a:spcAft>
                <a:spcPct val="0"/>
              </a:spcAft>
              <a:buClr>
                <a:schemeClr val="accent2"/>
              </a:buClr>
              <a:buSzPct val="120000"/>
              <a:buFont typeface="Arial" panose="020B0604020202020204" pitchFamily="34" charset="0"/>
              <a:buChar char="•"/>
              <a:defRPr sz="2400">
                <a:solidFill>
                  <a:schemeClr val="tx2"/>
                </a:solidFill>
                <a:latin typeface="Calibri" panose="020F0502020204030204" pitchFamily="34" charset="0"/>
                <a:ea typeface="+mn-ea"/>
                <a:cs typeface="Calibri" panose="020F0502020204030204" pitchFamily="34" charset="0"/>
              </a:defRPr>
            </a:lvl1pPr>
            <a:lvl2pPr marL="742950" indent="-285750" algn="l" rtl="0" eaLnBrk="1" fontAlgn="base" hangingPunct="1">
              <a:spcBef>
                <a:spcPct val="20000"/>
              </a:spcBef>
              <a:spcAft>
                <a:spcPct val="0"/>
              </a:spcAft>
              <a:buClr>
                <a:schemeClr val="accent2"/>
              </a:buClr>
              <a:buFont typeface="Courier New" panose="02070309020205020404" pitchFamily="49" charset="0"/>
              <a:buChar char="o"/>
              <a:defRPr sz="2000">
                <a:solidFill>
                  <a:schemeClr val="tx2"/>
                </a:solidFill>
                <a:latin typeface="Calibri" panose="020F0502020204030204" pitchFamily="34" charset="0"/>
                <a:ea typeface="+mn-ea"/>
                <a:cs typeface="Calibri" panose="020F0502020204030204" pitchFamily="34" charset="0"/>
              </a:defRPr>
            </a:lvl2pPr>
            <a:lvl3pPr marL="1143000" indent="-228600" algn="l" rtl="0" eaLnBrk="1" fontAlgn="base" hangingPunct="1">
              <a:spcBef>
                <a:spcPct val="20000"/>
              </a:spcBef>
              <a:spcAft>
                <a:spcPct val="0"/>
              </a:spcAft>
              <a:buClr>
                <a:schemeClr val="accent2"/>
              </a:buClr>
              <a:buSzPct val="85000"/>
              <a:buFont typeface="Wingdings" panose="05000000000000000000" pitchFamily="2" charset="2"/>
              <a:buChar char="§"/>
              <a:defRPr sz="1800">
                <a:solidFill>
                  <a:schemeClr val="tx2"/>
                </a:solidFill>
                <a:latin typeface="Calibri" panose="020F0502020204030204" pitchFamily="34" charset="0"/>
                <a:ea typeface="+mn-ea"/>
                <a:cs typeface="Calibri" panose="020F0502020204030204" pitchFamily="34" charset="0"/>
              </a:defRPr>
            </a:lvl3pPr>
            <a:lvl4pPr marL="1600200" indent="-228600" algn="l" rtl="0" eaLnBrk="1" fontAlgn="base" hangingPunct="1">
              <a:spcBef>
                <a:spcPct val="20000"/>
              </a:spcBef>
              <a:spcAft>
                <a:spcPct val="0"/>
              </a:spcAft>
              <a:buClr>
                <a:schemeClr val="accent2"/>
              </a:buClr>
              <a:buFont typeface="Arial" panose="020B0604020202020204" pitchFamily="34" charset="0"/>
              <a:buChar char="•"/>
              <a:defRPr sz="1600">
                <a:solidFill>
                  <a:schemeClr val="tx2"/>
                </a:solidFill>
                <a:latin typeface="Calibri" panose="020F0502020204030204" pitchFamily="34" charset="0"/>
                <a:ea typeface="+mn-ea"/>
                <a:cs typeface="Calibri" panose="020F0502020204030204" pitchFamily="34" charset="0"/>
              </a:defRPr>
            </a:lvl4pPr>
            <a:lvl5pPr marL="2057400" indent="-228600" algn="l" rtl="0" eaLnBrk="1" fontAlgn="base" hangingPunct="1">
              <a:spcBef>
                <a:spcPct val="20000"/>
              </a:spcBef>
              <a:spcAft>
                <a:spcPct val="0"/>
              </a:spcAft>
              <a:buClr>
                <a:schemeClr val="accent2"/>
              </a:buClr>
              <a:buFont typeface="Arial" panose="020B0604020202020204" pitchFamily="34" charset="0"/>
              <a:buChar char="•"/>
              <a:defRPr sz="1600">
                <a:solidFill>
                  <a:schemeClr val="tx2"/>
                </a:solidFill>
                <a:latin typeface="Calibri" panose="020F0502020204030204" pitchFamily="34" charset="0"/>
                <a:ea typeface="+mn-ea"/>
                <a:cs typeface="Calibri" panose="020F0502020204030204" pitchFamily="34" charset="0"/>
              </a:defRPr>
            </a:lvl5pPr>
            <a:lvl6pPr marL="2514600" indent="-228600" algn="l" rtl="0" eaLnBrk="1" fontAlgn="base" hangingPunct="1">
              <a:spcBef>
                <a:spcPct val="20000"/>
              </a:spcBef>
              <a:spcAft>
                <a:spcPct val="0"/>
              </a:spcAft>
              <a:buFont typeface="Arial" charset="0"/>
              <a:buChar char="–"/>
              <a:defRPr>
                <a:solidFill>
                  <a:schemeClr val="tx1"/>
                </a:solidFill>
                <a:latin typeface="+mn-lt"/>
                <a:ea typeface="+mn-ea"/>
              </a:defRPr>
            </a:lvl6pPr>
            <a:lvl7pPr marL="2971800" indent="-228600" algn="l" rtl="0" eaLnBrk="1" fontAlgn="base" hangingPunct="1">
              <a:spcBef>
                <a:spcPct val="20000"/>
              </a:spcBef>
              <a:spcAft>
                <a:spcPct val="0"/>
              </a:spcAft>
              <a:buFont typeface="Arial" charset="0"/>
              <a:buChar char="–"/>
              <a:defRPr>
                <a:solidFill>
                  <a:schemeClr val="tx1"/>
                </a:solidFill>
                <a:latin typeface="+mn-lt"/>
                <a:ea typeface="+mn-ea"/>
              </a:defRPr>
            </a:lvl7pPr>
            <a:lvl8pPr marL="3429000" indent="-228600" algn="l" rtl="0" eaLnBrk="1" fontAlgn="base" hangingPunct="1">
              <a:spcBef>
                <a:spcPct val="20000"/>
              </a:spcBef>
              <a:spcAft>
                <a:spcPct val="0"/>
              </a:spcAft>
              <a:buFont typeface="Arial" charset="0"/>
              <a:buChar char="–"/>
              <a:defRPr>
                <a:solidFill>
                  <a:schemeClr val="tx1"/>
                </a:solidFill>
                <a:latin typeface="+mn-lt"/>
                <a:ea typeface="+mn-ea"/>
              </a:defRPr>
            </a:lvl8pPr>
            <a:lvl9pPr marL="3886200" indent="-228600" algn="l" rtl="0" eaLnBrk="1" fontAlgn="base" hangingPunct="1">
              <a:spcBef>
                <a:spcPct val="20000"/>
              </a:spcBef>
              <a:spcAft>
                <a:spcPct val="0"/>
              </a:spcAft>
              <a:buFont typeface="Arial" charset="0"/>
              <a:buChar char="–"/>
              <a:defRPr>
                <a:solidFill>
                  <a:schemeClr val="tx1"/>
                </a:solidFill>
                <a:latin typeface="+mn-lt"/>
                <a:ea typeface="+mn-ea"/>
              </a:defRPr>
            </a:lvl9pPr>
          </a:lstStyle>
          <a:p>
            <a:pPr marL="0" indent="0">
              <a:lnSpc>
                <a:spcPct val="90000"/>
              </a:lnSpc>
              <a:buNone/>
            </a:pPr>
            <a:endParaRPr lang="en-US" sz="1400" b="0" kern="0" dirty="0">
              <a:solidFill>
                <a:schemeClr val="accent1"/>
              </a:solidFill>
              <a:latin typeface="Calibri" panose="020F0502020204030204" pitchFamily="34" charset="0"/>
              <a:ea typeface="+mn-ea"/>
              <a:cs typeface="Calibri" panose="020F0502020204030204" pitchFamily="34" charset="0"/>
            </a:endParaRPr>
          </a:p>
        </p:txBody>
      </p:sp>
      <p:sp>
        <p:nvSpPr>
          <p:cNvPr id="4" name="Slide Number Placeholder 3" hidden="1">
            <a:extLst>
              <a:ext uri="{FF2B5EF4-FFF2-40B4-BE49-F238E27FC236}">
                <a16:creationId xmlns:a16="http://schemas.microsoft.com/office/drawing/2014/main" id="{57607EE1-94FB-B2D1-6169-3F553D056BCD}"/>
              </a:ext>
            </a:extLst>
          </p:cNvPr>
          <p:cNvSpPr>
            <a:spLocks noGrp="1"/>
          </p:cNvSpPr>
          <p:nvPr>
            <p:ph type="sldNum" sz="quarter" idx="4294967295"/>
          </p:nvPr>
        </p:nvSpPr>
        <p:spPr>
          <a:xfrm>
            <a:off x="8572280" y="4670591"/>
            <a:ext cx="395782" cy="342900"/>
          </a:xfrm>
        </p:spPr>
        <p:txBody>
          <a:bodyPr/>
          <a:lstStyle/>
          <a:p>
            <a:pPr>
              <a:spcAft>
                <a:spcPts val="600"/>
              </a:spcAft>
            </a:pPr>
            <a:fld id="{6DAB3F6F-6A30-410C-8DAB-3E7769D71CBC}" type="slidenum">
              <a:rPr lang="en-US" smtClean="0"/>
              <a:pPr>
                <a:spcAft>
                  <a:spcPts val="600"/>
                </a:spcAft>
              </a:pPr>
              <a:t>33</a:t>
            </a:fld>
            <a:endParaRPr lang="en-US"/>
          </a:p>
        </p:txBody>
      </p:sp>
      <p:graphicFrame>
        <p:nvGraphicFramePr>
          <p:cNvPr id="12" name="Content Placeholder 2">
            <a:extLst>
              <a:ext uri="{FF2B5EF4-FFF2-40B4-BE49-F238E27FC236}">
                <a16:creationId xmlns:a16="http://schemas.microsoft.com/office/drawing/2014/main" id="{926F0113-2F37-D940-F0FD-8C6CFC6983A7}"/>
              </a:ext>
            </a:extLst>
          </p:cNvPr>
          <p:cNvGraphicFramePr>
            <a:graphicFrameLocks noGrp="1"/>
          </p:cNvGraphicFramePr>
          <p:nvPr>
            <p:ph idx="1"/>
          </p:nvPr>
        </p:nvGraphicFramePr>
        <p:xfrm>
          <a:off x="457200" y="804672"/>
          <a:ext cx="8229600" cy="36720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882315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AF267-2A05-9370-5274-B6F8674F48AC}"/>
              </a:ext>
            </a:extLst>
          </p:cNvPr>
          <p:cNvSpPr>
            <a:spLocks noGrp="1"/>
          </p:cNvSpPr>
          <p:nvPr>
            <p:ph type="title"/>
          </p:nvPr>
        </p:nvSpPr>
        <p:spPr>
          <a:xfrm>
            <a:off x="457200" y="144838"/>
            <a:ext cx="8229600" cy="685800"/>
          </a:xfrm>
        </p:spPr>
        <p:txBody>
          <a:bodyPr wrap="square" anchor="ctr">
            <a:normAutofit/>
          </a:bodyPr>
          <a:lstStyle/>
          <a:p>
            <a:r>
              <a:rPr lang="en-US" dirty="0"/>
              <a:t>2024 Revisions</a:t>
            </a:r>
          </a:p>
        </p:txBody>
      </p:sp>
      <p:sp>
        <p:nvSpPr>
          <p:cNvPr id="3" name="Content Placeholder 2">
            <a:extLst>
              <a:ext uri="{FF2B5EF4-FFF2-40B4-BE49-F238E27FC236}">
                <a16:creationId xmlns:a16="http://schemas.microsoft.com/office/drawing/2014/main" id="{24F50703-ADBE-A1C9-37F2-F5895120A480}"/>
              </a:ext>
            </a:extLst>
          </p:cNvPr>
          <p:cNvSpPr>
            <a:spLocks noGrp="1"/>
          </p:cNvSpPr>
          <p:nvPr>
            <p:ph idx="1"/>
          </p:nvPr>
        </p:nvSpPr>
        <p:spPr>
          <a:xfrm>
            <a:off x="457200" y="804672"/>
            <a:ext cx="8229600" cy="3672078"/>
          </a:xfrm>
        </p:spPr>
        <p:txBody>
          <a:bodyPr wrap="square" anchor="t">
            <a:normAutofit/>
          </a:bodyPr>
          <a:lstStyle/>
          <a:p>
            <a:pPr>
              <a:lnSpc>
                <a:spcPct val="90000"/>
              </a:lnSpc>
            </a:pPr>
            <a:r>
              <a:rPr lang="en-US" sz="1800" dirty="0"/>
              <a:t>On April 22, 2024, the Office of Management and Budget (OMB) published revisions to Title 2 of the CFR (2024 Revisions), including 2 CFR part 200 in the Federal Register. This revised OMB Guidance for Grants and Agreements, is now called the “OMB Guidance for Federal Financial Assistance”. </a:t>
            </a:r>
          </a:p>
          <a:p>
            <a:pPr lvl="1">
              <a:lnSpc>
                <a:spcPct val="90000"/>
              </a:lnSpc>
            </a:pPr>
            <a:r>
              <a:rPr lang="en-US" sz="1600" dirty="0">
                <a:hlinkClick r:id="rId3"/>
              </a:rPr>
              <a:t>www.federalregister.gov/documents/2024/04/22/2024-07496/guidance-for-federal-financial-assistance</a:t>
            </a:r>
            <a:endParaRPr lang="en-US" sz="1600" dirty="0"/>
          </a:p>
          <a:p>
            <a:pPr>
              <a:lnSpc>
                <a:spcPct val="90000"/>
              </a:lnSpc>
            </a:pPr>
            <a:r>
              <a:rPr lang="en-US" sz="1800" dirty="0"/>
              <a:t>OMB also issued guidance in OMB Memorandum M-24-11, Reducing Burden in the Administration of Federal Financial Assistance, which included a section on implementation of Title 2 of the CFR discussed below.</a:t>
            </a:r>
          </a:p>
          <a:p>
            <a:pPr lvl="1">
              <a:lnSpc>
                <a:spcPct val="90000"/>
              </a:lnSpc>
            </a:pPr>
            <a:r>
              <a:rPr lang="en-US" sz="1600" dirty="0">
                <a:hlinkClick r:id="rId4"/>
              </a:rPr>
              <a:t>https://www.whitehouse.gov/wp-content/uploads/2024/04/M-24-11-Revisions-to-2-CFR.pdf</a:t>
            </a:r>
            <a:endParaRPr lang="en-US" sz="1600" dirty="0"/>
          </a:p>
          <a:p>
            <a:pPr>
              <a:lnSpc>
                <a:spcPct val="90000"/>
              </a:lnSpc>
            </a:pPr>
            <a:r>
              <a:rPr lang="en-US" sz="1800" dirty="0"/>
              <a:t>Resource to answer questions of why the changes, see below.</a:t>
            </a:r>
          </a:p>
          <a:p>
            <a:pPr lvl="1">
              <a:lnSpc>
                <a:spcPct val="90000"/>
              </a:lnSpc>
            </a:pPr>
            <a:r>
              <a:rPr lang="en-US" sz="1600" dirty="0"/>
              <a:t>“Final 2 CFR Guidance - 4.3.2024 - Pre-Publication Version” file on www.cfo.gov</a:t>
            </a:r>
          </a:p>
        </p:txBody>
      </p:sp>
    </p:spTree>
    <p:extLst>
      <p:ext uri="{BB962C8B-B14F-4D97-AF65-F5344CB8AC3E}">
        <p14:creationId xmlns:p14="http://schemas.microsoft.com/office/powerpoint/2010/main" val="4144843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AF267-2A05-9370-5274-B6F8674F48AC}"/>
              </a:ext>
            </a:extLst>
          </p:cNvPr>
          <p:cNvSpPr>
            <a:spLocks noGrp="1"/>
          </p:cNvSpPr>
          <p:nvPr>
            <p:ph type="title"/>
          </p:nvPr>
        </p:nvSpPr>
        <p:spPr>
          <a:xfrm>
            <a:off x="457200" y="144838"/>
            <a:ext cx="8229600" cy="685800"/>
          </a:xfrm>
        </p:spPr>
        <p:txBody>
          <a:bodyPr wrap="square" anchor="ctr">
            <a:normAutofit/>
          </a:bodyPr>
          <a:lstStyle/>
          <a:p>
            <a:r>
              <a:rPr lang="en-US" dirty="0"/>
              <a:t>2024 Revisions</a:t>
            </a:r>
          </a:p>
        </p:txBody>
      </p:sp>
      <p:sp>
        <p:nvSpPr>
          <p:cNvPr id="3" name="Slide Number Placeholder 2">
            <a:extLst>
              <a:ext uri="{FF2B5EF4-FFF2-40B4-BE49-F238E27FC236}">
                <a16:creationId xmlns:a16="http://schemas.microsoft.com/office/drawing/2014/main" id="{E931A9B3-A708-AD64-3BAF-F8BC9A24C1DB}"/>
              </a:ext>
            </a:extLst>
          </p:cNvPr>
          <p:cNvSpPr>
            <a:spLocks noGrp="1"/>
          </p:cNvSpPr>
          <p:nvPr>
            <p:ph type="sldNum" sz="quarter" idx="4"/>
          </p:nvPr>
        </p:nvSpPr>
        <p:spPr>
          <a:xfrm>
            <a:off x="8572280" y="4670591"/>
            <a:ext cx="395782" cy="342900"/>
          </a:xfrm>
        </p:spPr>
        <p:txBody>
          <a:bodyPr anchor="ctr">
            <a:normAutofit/>
          </a:bodyPr>
          <a:lstStyle/>
          <a:p>
            <a:pPr>
              <a:spcAft>
                <a:spcPts val="600"/>
              </a:spcAft>
            </a:pPr>
            <a:fld id="{6DAB3F6F-6A30-410C-8DAB-3E7769D71CBC}" type="slidenum">
              <a:rPr lang="en-US" smtClean="0"/>
              <a:pPr>
                <a:spcAft>
                  <a:spcPts val="600"/>
                </a:spcAft>
              </a:pPr>
              <a:t>35</a:t>
            </a:fld>
            <a:endParaRPr lang="en-US"/>
          </a:p>
        </p:txBody>
      </p:sp>
      <p:graphicFrame>
        <p:nvGraphicFramePr>
          <p:cNvPr id="4" name="Content Placeholder 3">
            <a:extLst>
              <a:ext uri="{FF2B5EF4-FFF2-40B4-BE49-F238E27FC236}">
                <a16:creationId xmlns:a16="http://schemas.microsoft.com/office/drawing/2014/main" id="{F011CBC0-E6D6-D959-63B0-5AE9480E03DF}"/>
              </a:ext>
            </a:extLst>
          </p:cNvPr>
          <p:cNvGraphicFramePr>
            <a:graphicFrameLocks noGrp="1"/>
          </p:cNvGraphicFramePr>
          <p:nvPr>
            <p:ph idx="1"/>
          </p:nvPr>
        </p:nvGraphicFramePr>
        <p:xfrm>
          <a:off x="457200" y="804672"/>
          <a:ext cx="8229600" cy="36720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Arrow: Right 7">
            <a:extLst>
              <a:ext uri="{FF2B5EF4-FFF2-40B4-BE49-F238E27FC236}">
                <a16:creationId xmlns:a16="http://schemas.microsoft.com/office/drawing/2014/main" id="{4170E655-AC4B-396A-063C-A7728BD556EB}"/>
              </a:ext>
            </a:extLst>
          </p:cNvPr>
          <p:cNvSpPr/>
          <p:nvPr/>
        </p:nvSpPr>
        <p:spPr bwMode="auto">
          <a:xfrm>
            <a:off x="4382409" y="2519595"/>
            <a:ext cx="548640" cy="457200"/>
          </a:xfrm>
          <a:prstGeom prst="rightArrow">
            <a:avLst/>
          </a:prstGeom>
          <a:solidFill>
            <a:schemeClr val="accent2"/>
          </a:solidFill>
          <a:ln w="9525" cap="flat" cmpd="sng" algn="ctr">
            <a:noFill/>
            <a:prstDash val="solid"/>
            <a:round/>
            <a:headEnd type="none" w="med" len="med"/>
            <a:tailEnd type="none" w="med" len="med"/>
          </a:ln>
          <a:effectLst/>
        </p:spPr>
        <p:txBody>
          <a:bodyPr vert="horz" wrap="square" lIns="182880" tIns="45720" rIns="18288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err="1">
              <a:ln>
                <a:noFill/>
              </a:ln>
              <a:solidFill>
                <a:schemeClr val="accent1"/>
              </a:solidFill>
              <a:effectLst/>
              <a:latin typeface="Arial" charset="0"/>
              <a:ea typeface="ヒラギノ角ゴ Pro W3" pitchFamily="1" charset="-128"/>
            </a:endParaRPr>
          </a:p>
        </p:txBody>
      </p:sp>
    </p:spTree>
    <p:extLst>
      <p:ext uri="{BB962C8B-B14F-4D97-AF65-F5344CB8AC3E}">
        <p14:creationId xmlns:p14="http://schemas.microsoft.com/office/powerpoint/2010/main" val="14694801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72DED-BF45-296A-7CFA-4496998B9AF4}"/>
              </a:ext>
            </a:extLst>
          </p:cNvPr>
          <p:cNvSpPr>
            <a:spLocks noGrp="1"/>
          </p:cNvSpPr>
          <p:nvPr>
            <p:ph type="title"/>
          </p:nvPr>
        </p:nvSpPr>
        <p:spPr>
          <a:xfrm>
            <a:off x="457200" y="144838"/>
            <a:ext cx="8229600" cy="685800"/>
          </a:xfrm>
        </p:spPr>
        <p:txBody>
          <a:bodyPr wrap="square" anchor="ctr">
            <a:noAutofit/>
          </a:bodyPr>
          <a:lstStyle/>
          <a:p>
            <a:r>
              <a:rPr lang="en-US" dirty="0"/>
              <a:t>OMB’s Revision Objectives</a:t>
            </a:r>
          </a:p>
        </p:txBody>
      </p:sp>
      <p:sp>
        <p:nvSpPr>
          <p:cNvPr id="26" name="Slide Number Placeholder 4">
            <a:extLst>
              <a:ext uri="{FF2B5EF4-FFF2-40B4-BE49-F238E27FC236}">
                <a16:creationId xmlns:a16="http://schemas.microsoft.com/office/drawing/2014/main" id="{D91D35CA-2CD3-4A65-01DF-E91C188FB433}"/>
              </a:ext>
            </a:extLst>
          </p:cNvPr>
          <p:cNvSpPr>
            <a:spLocks noGrp="1"/>
          </p:cNvSpPr>
          <p:nvPr>
            <p:ph type="sldNum" sz="quarter" idx="4"/>
          </p:nvPr>
        </p:nvSpPr>
        <p:spPr>
          <a:xfrm>
            <a:off x="8572280" y="4670591"/>
            <a:ext cx="395782" cy="342900"/>
          </a:xfrm>
        </p:spPr>
        <p:txBody>
          <a:bodyPr wrap="square" anchor="ctr">
            <a:noAutofit/>
          </a:bodyPr>
          <a:lstStyle/>
          <a:p>
            <a:pPr>
              <a:spcAft>
                <a:spcPts val="600"/>
              </a:spcAft>
            </a:pPr>
            <a:fld id="{6DAB3F6F-6A30-410C-8DAB-3E7769D71CBC}" type="slidenum">
              <a:rPr lang="en-US" smtClean="0"/>
              <a:pPr>
                <a:spcAft>
                  <a:spcPts val="600"/>
                </a:spcAft>
              </a:pPr>
              <a:t>36</a:t>
            </a:fld>
            <a:endParaRPr lang="en-US"/>
          </a:p>
        </p:txBody>
      </p:sp>
      <p:sp>
        <p:nvSpPr>
          <p:cNvPr id="4" name="Slide Number Placeholder 3" hidden="1">
            <a:extLst>
              <a:ext uri="{FF2B5EF4-FFF2-40B4-BE49-F238E27FC236}">
                <a16:creationId xmlns:a16="http://schemas.microsoft.com/office/drawing/2014/main" id="{D74A49AA-3B79-1C98-91D2-85BF57B7D4E2}"/>
              </a:ext>
            </a:extLst>
          </p:cNvPr>
          <p:cNvSpPr>
            <a:spLocks noGrp="1"/>
          </p:cNvSpPr>
          <p:nvPr>
            <p:ph type="sldNum" sz="quarter" idx="4294967295"/>
          </p:nvPr>
        </p:nvSpPr>
        <p:spPr>
          <a:xfrm>
            <a:off x="8748713" y="4670425"/>
            <a:ext cx="395287" cy="342900"/>
          </a:xfrm>
        </p:spPr>
        <p:txBody>
          <a:bodyPr/>
          <a:lstStyle/>
          <a:p>
            <a:pPr>
              <a:spcAft>
                <a:spcPts val="600"/>
              </a:spcAft>
            </a:pPr>
            <a:fld id="{F8E24598-D429-A34B-B4A6-5808099B37D3}" type="slidenum">
              <a:rPr lang="en-US" smtClean="0"/>
              <a:pPr>
                <a:spcAft>
                  <a:spcPts val="600"/>
                </a:spcAft>
              </a:pPr>
              <a:t>36</a:t>
            </a:fld>
            <a:endParaRPr lang="en-US"/>
          </a:p>
        </p:txBody>
      </p:sp>
      <p:graphicFrame>
        <p:nvGraphicFramePr>
          <p:cNvPr id="5" name="Content Placeholder 4">
            <a:extLst>
              <a:ext uri="{FF2B5EF4-FFF2-40B4-BE49-F238E27FC236}">
                <a16:creationId xmlns:a16="http://schemas.microsoft.com/office/drawing/2014/main" id="{D417727A-3363-911A-5322-F39EAB75DBA8}"/>
              </a:ext>
            </a:extLst>
          </p:cNvPr>
          <p:cNvGraphicFramePr>
            <a:graphicFrameLocks noGrp="1"/>
          </p:cNvGraphicFramePr>
          <p:nvPr>
            <p:ph idx="1"/>
          </p:nvPr>
        </p:nvGraphicFramePr>
        <p:xfrm>
          <a:off x="457200" y="804672"/>
          <a:ext cx="8229600" cy="36720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380152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3F2FE-AC97-A153-3243-6DD247760ED0}"/>
              </a:ext>
            </a:extLst>
          </p:cNvPr>
          <p:cNvSpPr>
            <a:spLocks noGrp="1"/>
          </p:cNvSpPr>
          <p:nvPr>
            <p:ph type="title"/>
          </p:nvPr>
        </p:nvSpPr>
        <p:spPr>
          <a:xfrm>
            <a:off x="457200" y="144838"/>
            <a:ext cx="8229600" cy="685800"/>
          </a:xfrm>
        </p:spPr>
        <p:txBody>
          <a:bodyPr wrap="square" anchor="ctr">
            <a:noAutofit/>
          </a:bodyPr>
          <a:lstStyle/>
          <a:p>
            <a:r>
              <a:rPr lang="en-US" dirty="0"/>
              <a:t>Revised Guidance Effective For:</a:t>
            </a:r>
          </a:p>
        </p:txBody>
      </p:sp>
      <p:sp>
        <p:nvSpPr>
          <p:cNvPr id="4" name="Slide Number Placeholder 3">
            <a:extLst>
              <a:ext uri="{FF2B5EF4-FFF2-40B4-BE49-F238E27FC236}">
                <a16:creationId xmlns:a16="http://schemas.microsoft.com/office/drawing/2014/main" id="{63151AA3-75CF-6D88-51F4-9B5B71EC43EB}"/>
              </a:ext>
            </a:extLst>
          </p:cNvPr>
          <p:cNvSpPr>
            <a:spLocks noGrp="1"/>
          </p:cNvSpPr>
          <p:nvPr>
            <p:ph type="sldNum" sz="quarter" idx="4"/>
          </p:nvPr>
        </p:nvSpPr>
        <p:spPr>
          <a:xfrm>
            <a:off x="8572280" y="4670591"/>
            <a:ext cx="395782" cy="342900"/>
          </a:xfrm>
        </p:spPr>
        <p:txBody>
          <a:bodyPr wrap="square" anchor="ctr">
            <a:noAutofit/>
          </a:bodyPr>
          <a:lstStyle/>
          <a:p>
            <a:pPr>
              <a:spcAft>
                <a:spcPts val="600"/>
              </a:spcAft>
            </a:pPr>
            <a:fld id="{6DAB3F6F-6A30-410C-8DAB-3E7769D71CBC}" type="slidenum">
              <a:rPr lang="en-US" smtClean="0"/>
              <a:pPr>
                <a:spcAft>
                  <a:spcPts val="600"/>
                </a:spcAft>
              </a:pPr>
              <a:t>37</a:t>
            </a:fld>
            <a:endParaRPr lang="en-US"/>
          </a:p>
        </p:txBody>
      </p:sp>
      <p:graphicFrame>
        <p:nvGraphicFramePr>
          <p:cNvPr id="6" name="Content Placeholder 2">
            <a:extLst>
              <a:ext uri="{FF2B5EF4-FFF2-40B4-BE49-F238E27FC236}">
                <a16:creationId xmlns:a16="http://schemas.microsoft.com/office/drawing/2014/main" id="{707457FE-A55D-F428-D677-16C6C14057FB}"/>
              </a:ext>
            </a:extLst>
          </p:cNvPr>
          <p:cNvGraphicFramePr>
            <a:graphicFrameLocks noGrp="1"/>
          </p:cNvGraphicFramePr>
          <p:nvPr>
            <p:ph idx="1"/>
          </p:nvPr>
        </p:nvGraphicFramePr>
        <p:xfrm>
          <a:off x="457200" y="830638"/>
          <a:ext cx="8229600" cy="36720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181DD3BA-6429-83E5-5B6D-29D22C34A561}"/>
              </a:ext>
            </a:extLst>
          </p:cNvPr>
          <p:cNvSpPr txBox="1"/>
          <p:nvPr/>
        </p:nvSpPr>
        <p:spPr>
          <a:xfrm>
            <a:off x="974035" y="2558536"/>
            <a:ext cx="7449158" cy="1754326"/>
          </a:xfrm>
          <a:prstGeom prst="rect">
            <a:avLst/>
          </a:prstGeom>
          <a:noFill/>
        </p:spPr>
        <p:txBody>
          <a:bodyPr wrap="square" rtlCol="0">
            <a:spAutoFit/>
          </a:bodyPr>
          <a:lstStyle/>
          <a:p>
            <a:r>
              <a:rPr lang="en-US" dirty="0"/>
              <a:t>Subpart A - Acronyms and Definitions </a:t>
            </a:r>
          </a:p>
          <a:p>
            <a:r>
              <a:rPr lang="en-US" dirty="0"/>
              <a:t>Subpart B - General Provisions </a:t>
            </a:r>
          </a:p>
          <a:p>
            <a:r>
              <a:rPr lang="en-US" dirty="0"/>
              <a:t>Subpart C - Pre-Federal Award Requirements and Contents of Federal Awards</a:t>
            </a:r>
          </a:p>
          <a:p>
            <a:r>
              <a:rPr lang="en-US" dirty="0"/>
              <a:t>Subpart D - Post Federal Award Requirements </a:t>
            </a:r>
          </a:p>
          <a:p>
            <a:r>
              <a:rPr lang="en-US" dirty="0"/>
              <a:t>Subpart E - Cost Principles </a:t>
            </a:r>
          </a:p>
          <a:p>
            <a:r>
              <a:rPr lang="en-US" dirty="0"/>
              <a:t>Subpart F - Audit Requirements </a:t>
            </a:r>
          </a:p>
        </p:txBody>
      </p:sp>
    </p:spTree>
    <p:extLst>
      <p:ext uri="{BB962C8B-B14F-4D97-AF65-F5344CB8AC3E}">
        <p14:creationId xmlns:p14="http://schemas.microsoft.com/office/powerpoint/2010/main" val="30831765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E2D01-DE51-5705-D931-3C68D33D6195}"/>
              </a:ext>
            </a:extLst>
          </p:cNvPr>
          <p:cNvSpPr>
            <a:spLocks noGrp="1"/>
          </p:cNvSpPr>
          <p:nvPr>
            <p:ph type="title"/>
          </p:nvPr>
        </p:nvSpPr>
        <p:spPr>
          <a:xfrm>
            <a:off x="457200" y="144838"/>
            <a:ext cx="8229600" cy="685800"/>
          </a:xfrm>
        </p:spPr>
        <p:txBody>
          <a:bodyPr wrap="square" anchor="ctr">
            <a:noAutofit/>
          </a:bodyPr>
          <a:lstStyle/>
          <a:p>
            <a:r>
              <a:rPr lang="en-US" dirty="0"/>
              <a:t>Federal Agency Adoption and Implementation</a:t>
            </a:r>
          </a:p>
        </p:txBody>
      </p:sp>
      <p:sp>
        <p:nvSpPr>
          <p:cNvPr id="4" name="Slide Number Placeholder 3">
            <a:extLst>
              <a:ext uri="{FF2B5EF4-FFF2-40B4-BE49-F238E27FC236}">
                <a16:creationId xmlns:a16="http://schemas.microsoft.com/office/drawing/2014/main" id="{5DEE5AA0-CF79-69BC-EBE2-FBFFF09B6F5E}"/>
              </a:ext>
            </a:extLst>
          </p:cNvPr>
          <p:cNvSpPr>
            <a:spLocks noGrp="1"/>
          </p:cNvSpPr>
          <p:nvPr>
            <p:ph type="sldNum" sz="quarter" idx="4"/>
          </p:nvPr>
        </p:nvSpPr>
        <p:spPr>
          <a:xfrm>
            <a:off x="8572280" y="4670591"/>
            <a:ext cx="395782" cy="342900"/>
          </a:xfrm>
        </p:spPr>
        <p:txBody>
          <a:bodyPr wrap="square" anchor="ctr">
            <a:noAutofit/>
          </a:bodyPr>
          <a:lstStyle/>
          <a:p>
            <a:pPr>
              <a:spcAft>
                <a:spcPts val="600"/>
              </a:spcAft>
            </a:pPr>
            <a:fld id="{6DAB3F6F-6A30-410C-8DAB-3E7769D71CBC}" type="slidenum">
              <a:rPr lang="en-US" smtClean="0"/>
              <a:pPr>
                <a:spcAft>
                  <a:spcPts val="600"/>
                </a:spcAft>
              </a:pPr>
              <a:t>38</a:t>
            </a:fld>
            <a:endParaRPr lang="en-US" dirty="0"/>
          </a:p>
        </p:txBody>
      </p:sp>
      <p:graphicFrame>
        <p:nvGraphicFramePr>
          <p:cNvPr id="6" name="Content Placeholder 2">
            <a:extLst>
              <a:ext uri="{FF2B5EF4-FFF2-40B4-BE49-F238E27FC236}">
                <a16:creationId xmlns:a16="http://schemas.microsoft.com/office/drawing/2014/main" id="{C3316938-8DFF-36F6-7AD9-324B0DEECC22}"/>
              </a:ext>
            </a:extLst>
          </p:cNvPr>
          <p:cNvGraphicFramePr>
            <a:graphicFrameLocks noGrp="1"/>
          </p:cNvGraphicFramePr>
          <p:nvPr>
            <p:ph idx="1"/>
          </p:nvPr>
        </p:nvGraphicFramePr>
        <p:xfrm>
          <a:off x="457200" y="804672"/>
          <a:ext cx="8229600" cy="36720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641432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777B4-0116-6DD3-5A82-E5D20EA04B36}"/>
              </a:ext>
            </a:extLst>
          </p:cNvPr>
          <p:cNvSpPr>
            <a:spLocks noGrp="1"/>
          </p:cNvSpPr>
          <p:nvPr>
            <p:ph type="title"/>
          </p:nvPr>
        </p:nvSpPr>
        <p:spPr/>
        <p:txBody>
          <a:bodyPr/>
          <a:lstStyle/>
          <a:p>
            <a:r>
              <a:rPr lang="en-US" dirty="0"/>
              <a:t>New Awards</a:t>
            </a:r>
          </a:p>
        </p:txBody>
      </p:sp>
      <p:sp>
        <p:nvSpPr>
          <p:cNvPr id="6" name="Slide Number Placeholder 5">
            <a:extLst>
              <a:ext uri="{FF2B5EF4-FFF2-40B4-BE49-F238E27FC236}">
                <a16:creationId xmlns:a16="http://schemas.microsoft.com/office/drawing/2014/main" id="{5BA97174-2C1F-1F22-0028-BA9AEE9DE280}"/>
              </a:ext>
            </a:extLst>
          </p:cNvPr>
          <p:cNvSpPr>
            <a:spLocks noGrp="1"/>
          </p:cNvSpPr>
          <p:nvPr>
            <p:ph type="sldNum" sz="quarter" idx="4"/>
          </p:nvPr>
        </p:nvSpPr>
        <p:spPr/>
        <p:txBody>
          <a:bodyPr/>
          <a:lstStyle/>
          <a:p>
            <a:fld id="{6DAB3F6F-6A30-410C-8DAB-3E7769D71CBC}" type="slidenum">
              <a:rPr lang="en-US"/>
              <a:pPr/>
              <a:t>39</a:t>
            </a:fld>
            <a:endParaRPr lang="en-US" dirty="0"/>
          </a:p>
        </p:txBody>
      </p:sp>
      <p:sp>
        <p:nvSpPr>
          <p:cNvPr id="4" name="Rectangle 3">
            <a:extLst>
              <a:ext uri="{FF2B5EF4-FFF2-40B4-BE49-F238E27FC236}">
                <a16:creationId xmlns:a16="http://schemas.microsoft.com/office/drawing/2014/main" id="{4E8A6C1F-683A-F6CC-5D6B-A536EAB26362}"/>
              </a:ext>
            </a:extLst>
          </p:cNvPr>
          <p:cNvSpPr/>
          <p:nvPr/>
        </p:nvSpPr>
        <p:spPr>
          <a:xfrm>
            <a:off x="0" y="1186756"/>
            <a:ext cx="9144000" cy="2769989"/>
          </a:xfrm>
          <a:prstGeom prst="rect">
            <a:avLst/>
          </a:prstGeom>
          <a:solidFill>
            <a:schemeClr val="accent2">
              <a:lumMod val="40000"/>
              <a:lumOff val="60000"/>
            </a:schemeClr>
          </a:solidFill>
        </p:spPr>
        <p:txBody>
          <a:bodyPr wrap="square" lIns="914400" tIns="274320" rIns="914400" bIns="274320" rtlCol="0" anchor="ctr">
            <a:spAutoFit/>
          </a:bodyPr>
          <a:lstStyle/>
          <a:p>
            <a:pPr marL="0" indent="0" algn="ctr">
              <a:buNone/>
            </a:pPr>
            <a:r>
              <a:rPr lang="en-US" sz="2400" dirty="0">
                <a:solidFill>
                  <a:srgbClr val="2E334E"/>
                </a:solidFill>
              </a:rPr>
              <a:t>Federal agencies were required to validate that award templates, terms and conditions, NOFO templates, policies and procedures, and other program documents and policies, including those that support federal financial assistance oversight, are updated to reflect the 2024 revisions for all federal awards.</a:t>
            </a:r>
          </a:p>
        </p:txBody>
      </p:sp>
    </p:spTree>
    <p:custDataLst>
      <p:custData r:id="rId1"/>
      <p:custData r:id="rId2"/>
    </p:custDataLst>
    <p:extLst>
      <p:ext uri="{BB962C8B-B14F-4D97-AF65-F5344CB8AC3E}">
        <p14:creationId xmlns:p14="http://schemas.microsoft.com/office/powerpoint/2010/main" val="3460797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7C42226-7E9F-FD35-0D6D-221970A847D9}"/>
              </a:ext>
            </a:extLst>
          </p:cNvPr>
          <p:cNvSpPr>
            <a:spLocks noGrp="1"/>
          </p:cNvSpPr>
          <p:nvPr>
            <p:ph type="ctrTitle"/>
          </p:nvPr>
        </p:nvSpPr>
        <p:spPr/>
        <p:txBody>
          <a:bodyPr/>
          <a:lstStyle/>
          <a:p>
            <a:r>
              <a:rPr lang="en-US" dirty="0"/>
              <a:t>The Importance of Effective Grant Compliance </a:t>
            </a:r>
          </a:p>
        </p:txBody>
      </p:sp>
      <p:sp>
        <p:nvSpPr>
          <p:cNvPr id="2" name="Subtitle 1">
            <a:extLst>
              <a:ext uri="{FF2B5EF4-FFF2-40B4-BE49-F238E27FC236}">
                <a16:creationId xmlns:a16="http://schemas.microsoft.com/office/drawing/2014/main" id="{972B20E6-9394-89BB-9614-4C7CED5D7F40}"/>
              </a:ext>
            </a:extLst>
          </p:cNvPr>
          <p:cNvSpPr>
            <a:spLocks noGrp="1"/>
          </p:cNvSpPr>
          <p:nvPr>
            <p:ph type="subTitle" idx="1"/>
          </p:nvPr>
        </p:nvSpPr>
        <p:spPr/>
        <p:txBody>
          <a:bodyPr/>
          <a:lstStyle/>
          <a:p>
            <a:endParaRPr lang="en-US" dirty="0"/>
          </a:p>
        </p:txBody>
      </p:sp>
      <p:sp>
        <p:nvSpPr>
          <p:cNvPr id="4" name="Slide Number Placeholder 3">
            <a:extLst>
              <a:ext uri="{FF2B5EF4-FFF2-40B4-BE49-F238E27FC236}">
                <a16:creationId xmlns:a16="http://schemas.microsoft.com/office/drawing/2014/main" id="{D5D64F8D-D1CA-DC46-1DCB-82A703EADFF2}"/>
              </a:ext>
            </a:extLst>
          </p:cNvPr>
          <p:cNvSpPr>
            <a:spLocks noGrp="1"/>
          </p:cNvSpPr>
          <p:nvPr>
            <p:ph type="sldNum" sz="quarter" idx="4"/>
          </p:nvPr>
        </p:nvSpPr>
        <p:spPr/>
        <p:txBody>
          <a:bodyPr/>
          <a:lstStyle/>
          <a:p>
            <a:fld id="{6DAB3F6F-6A30-410C-8DAB-3E7769D71CBC}" type="slidenum">
              <a:rPr lang="en-US" smtClean="0"/>
              <a:pPr/>
              <a:t>4</a:t>
            </a:fld>
            <a:endParaRPr lang="en-US" dirty="0"/>
          </a:p>
        </p:txBody>
      </p:sp>
    </p:spTree>
    <p:extLst>
      <p:ext uri="{BB962C8B-B14F-4D97-AF65-F5344CB8AC3E}">
        <p14:creationId xmlns:p14="http://schemas.microsoft.com/office/powerpoint/2010/main" val="20631714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F506C3-A693-BA3E-A433-F8DE34B72A32}"/>
              </a:ext>
            </a:extLst>
          </p:cNvPr>
          <p:cNvSpPr>
            <a:spLocks noGrp="1"/>
          </p:cNvSpPr>
          <p:nvPr>
            <p:ph type="title"/>
          </p:nvPr>
        </p:nvSpPr>
        <p:spPr/>
        <p:txBody>
          <a:bodyPr/>
          <a:lstStyle/>
          <a:p>
            <a:r>
              <a:rPr lang="en-US" dirty="0"/>
              <a:t>Existing Awards</a:t>
            </a:r>
          </a:p>
        </p:txBody>
      </p:sp>
      <p:sp>
        <p:nvSpPr>
          <p:cNvPr id="7" name="Slide Number Placeholder 6">
            <a:extLst>
              <a:ext uri="{FF2B5EF4-FFF2-40B4-BE49-F238E27FC236}">
                <a16:creationId xmlns:a16="http://schemas.microsoft.com/office/drawing/2014/main" id="{F1C21809-075F-F82C-F899-1E9268FC9B61}"/>
              </a:ext>
            </a:extLst>
          </p:cNvPr>
          <p:cNvSpPr>
            <a:spLocks noGrp="1"/>
          </p:cNvSpPr>
          <p:nvPr>
            <p:ph type="sldNum" sz="quarter" idx="4"/>
          </p:nvPr>
        </p:nvSpPr>
        <p:spPr/>
        <p:txBody>
          <a:bodyPr/>
          <a:lstStyle/>
          <a:p>
            <a:fld id="{6DAB3F6F-6A30-410C-8DAB-3E7769D71CBC}" type="slidenum">
              <a:rPr lang="en-US" smtClean="0"/>
              <a:pPr/>
              <a:t>40</a:t>
            </a:fld>
            <a:endParaRPr lang="en-US" dirty="0"/>
          </a:p>
        </p:txBody>
      </p:sp>
      <p:graphicFrame>
        <p:nvGraphicFramePr>
          <p:cNvPr id="8" name="Content Placeholder 3">
            <a:extLst>
              <a:ext uri="{FF2B5EF4-FFF2-40B4-BE49-F238E27FC236}">
                <a16:creationId xmlns:a16="http://schemas.microsoft.com/office/drawing/2014/main" id="{724863CC-CCAA-449A-A120-19308794A23B}"/>
              </a:ext>
            </a:extLst>
          </p:cNvPr>
          <p:cNvGraphicFramePr>
            <a:graphicFrameLocks noGrp="1"/>
          </p:cNvGraphicFramePr>
          <p:nvPr>
            <p:ph idx="1"/>
          </p:nvPr>
        </p:nvGraphicFramePr>
        <p:xfrm>
          <a:off x="616591" y="830638"/>
          <a:ext cx="8229600" cy="3671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639717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C8A81-5D72-DDC8-3720-CEA5ED11766F}"/>
              </a:ext>
            </a:extLst>
          </p:cNvPr>
          <p:cNvSpPr>
            <a:spLocks noGrp="1"/>
          </p:cNvSpPr>
          <p:nvPr>
            <p:ph type="title"/>
          </p:nvPr>
        </p:nvSpPr>
        <p:spPr>
          <a:xfrm>
            <a:off x="457200" y="144838"/>
            <a:ext cx="8229600" cy="685800"/>
          </a:xfrm>
        </p:spPr>
        <p:txBody>
          <a:bodyPr wrap="square" anchor="ctr">
            <a:noAutofit/>
          </a:bodyPr>
          <a:lstStyle/>
          <a:p>
            <a:r>
              <a:rPr lang="en-US"/>
              <a:t>Amended Existing Awards</a:t>
            </a:r>
          </a:p>
        </p:txBody>
      </p:sp>
      <p:sp>
        <p:nvSpPr>
          <p:cNvPr id="4" name="Slide Number Placeholder 3">
            <a:extLst>
              <a:ext uri="{FF2B5EF4-FFF2-40B4-BE49-F238E27FC236}">
                <a16:creationId xmlns:a16="http://schemas.microsoft.com/office/drawing/2014/main" id="{299D1A37-7D37-8DDB-03B7-F5B9E146FA01}"/>
              </a:ext>
            </a:extLst>
          </p:cNvPr>
          <p:cNvSpPr>
            <a:spLocks noGrp="1"/>
          </p:cNvSpPr>
          <p:nvPr>
            <p:ph type="sldNum" sz="quarter" idx="4"/>
          </p:nvPr>
        </p:nvSpPr>
        <p:spPr>
          <a:xfrm>
            <a:off x="8572280" y="4670591"/>
            <a:ext cx="395782" cy="342900"/>
          </a:xfrm>
        </p:spPr>
        <p:txBody>
          <a:bodyPr wrap="square" anchor="ctr">
            <a:noAutofit/>
          </a:bodyPr>
          <a:lstStyle/>
          <a:p>
            <a:pPr>
              <a:spcAft>
                <a:spcPts val="600"/>
              </a:spcAft>
            </a:pPr>
            <a:fld id="{6DAB3F6F-6A30-410C-8DAB-3E7769D71CBC}" type="slidenum">
              <a:rPr lang="en-US" smtClean="0"/>
              <a:pPr>
                <a:spcAft>
                  <a:spcPts val="600"/>
                </a:spcAft>
              </a:pPr>
              <a:t>41</a:t>
            </a:fld>
            <a:endParaRPr lang="en-US"/>
          </a:p>
        </p:txBody>
      </p:sp>
      <p:graphicFrame>
        <p:nvGraphicFramePr>
          <p:cNvPr id="6" name="Content Placeholder 2">
            <a:extLst>
              <a:ext uri="{FF2B5EF4-FFF2-40B4-BE49-F238E27FC236}">
                <a16:creationId xmlns:a16="http://schemas.microsoft.com/office/drawing/2014/main" id="{42F2C245-1695-F2D2-39EC-FFF5748B4697}"/>
              </a:ext>
            </a:extLst>
          </p:cNvPr>
          <p:cNvGraphicFramePr>
            <a:graphicFrameLocks noGrp="1"/>
          </p:cNvGraphicFramePr>
          <p:nvPr>
            <p:ph idx="1"/>
          </p:nvPr>
        </p:nvGraphicFramePr>
        <p:xfrm>
          <a:off x="457200" y="804672"/>
          <a:ext cx="8229600" cy="36720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78400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AEB1BA26-EF87-81DC-B7F7-329542F0A427}"/>
              </a:ext>
            </a:extLst>
          </p:cNvPr>
          <p:cNvSpPr>
            <a:spLocks noGrp="1"/>
          </p:cNvSpPr>
          <p:nvPr>
            <p:ph sz="half" idx="1"/>
          </p:nvPr>
        </p:nvSpPr>
        <p:spPr/>
        <p:txBody>
          <a:bodyPr/>
          <a:lstStyle/>
          <a:p>
            <a:pPr lvl="0"/>
            <a:r>
              <a:rPr lang="en-US" sz="1800" dirty="0"/>
              <a:t>An agency may provide </a:t>
            </a:r>
            <a:r>
              <a:rPr lang="en-US" sz="1800" u="sng" dirty="0"/>
              <a:t>written</a:t>
            </a:r>
            <a:r>
              <a:rPr lang="en-US" sz="1800" dirty="0"/>
              <a:t> approval to recipients allowing them to apply specific provisions of the 2024 Revisions that reduce burden on recipients to activities that preceded the amendment. </a:t>
            </a:r>
          </a:p>
          <a:p>
            <a:pPr lvl="0"/>
            <a:r>
              <a:rPr lang="en-US" sz="1800" dirty="0"/>
              <a:t>This flexibility to provide written approval reducing burden for past activities does not apply to revisions of indirect cost rates or de minimis rates.</a:t>
            </a:r>
          </a:p>
          <a:p>
            <a:endParaRPr lang="en-US" sz="1800" dirty="0"/>
          </a:p>
        </p:txBody>
      </p:sp>
      <p:pic>
        <p:nvPicPr>
          <p:cNvPr id="18" name="Content Placeholder 7">
            <a:extLst>
              <a:ext uri="{FF2B5EF4-FFF2-40B4-BE49-F238E27FC236}">
                <a16:creationId xmlns:a16="http://schemas.microsoft.com/office/drawing/2014/main" id="{06A85CFA-20DD-9F04-9677-EF5A5290023B}"/>
              </a:ext>
            </a:extLst>
          </p:cNvPr>
          <p:cNvPicPr>
            <a:picLocks noGrp="1" noChangeAspect="1"/>
          </p:cNvPicPr>
          <p:nvPr>
            <p:ph sz="half" idx="2"/>
            <p:custDataLst>
              <p:tags r:id="rId1"/>
            </p:custDataLst>
          </p:nvPr>
        </p:nvPicPr>
        <p:blipFill rotWithShape="1">
          <a:blip r:embed="rId4">
            <a:extLst>
              <a:ext uri="{28A0092B-C50C-407E-A947-70E740481C1C}">
                <a14:useLocalDpi xmlns:a14="http://schemas.microsoft.com/office/drawing/2010/main" val="0"/>
              </a:ext>
            </a:extLst>
          </a:blip>
          <a:srcRect l="14033" r="14033"/>
          <a:stretch/>
        </p:blipFill>
        <p:spPr>
          <a:xfrm>
            <a:off x="4648200" y="838200"/>
            <a:ext cx="4038600" cy="3741974"/>
          </a:xfrm>
        </p:spPr>
      </p:pic>
      <p:sp>
        <p:nvSpPr>
          <p:cNvPr id="2" name="Title 1">
            <a:extLst>
              <a:ext uri="{FF2B5EF4-FFF2-40B4-BE49-F238E27FC236}">
                <a16:creationId xmlns:a16="http://schemas.microsoft.com/office/drawing/2014/main" id="{4C7FB241-2343-E945-475B-FC5113B1E0D2}"/>
              </a:ext>
            </a:extLst>
          </p:cNvPr>
          <p:cNvSpPr>
            <a:spLocks noGrp="1"/>
          </p:cNvSpPr>
          <p:nvPr>
            <p:ph type="title"/>
          </p:nvPr>
        </p:nvSpPr>
        <p:spPr/>
        <p:txBody>
          <a:bodyPr wrap="square" anchor="ctr">
            <a:noAutofit/>
          </a:bodyPr>
          <a:lstStyle/>
          <a:p>
            <a:r>
              <a:rPr lang="en-US" dirty="0"/>
              <a:t>Amended Existing Awards</a:t>
            </a:r>
          </a:p>
        </p:txBody>
      </p:sp>
      <p:sp>
        <p:nvSpPr>
          <p:cNvPr id="4" name="Slide Number Placeholder 3">
            <a:extLst>
              <a:ext uri="{FF2B5EF4-FFF2-40B4-BE49-F238E27FC236}">
                <a16:creationId xmlns:a16="http://schemas.microsoft.com/office/drawing/2014/main" id="{CEC6AA0A-BF86-4BAF-192C-45EB13C5A0C6}"/>
              </a:ext>
            </a:extLst>
          </p:cNvPr>
          <p:cNvSpPr>
            <a:spLocks noGrp="1"/>
          </p:cNvSpPr>
          <p:nvPr>
            <p:ph type="sldNum" sz="quarter" idx="4"/>
          </p:nvPr>
        </p:nvSpPr>
        <p:spPr/>
        <p:txBody>
          <a:bodyPr wrap="square" anchor="ctr">
            <a:noAutofit/>
          </a:bodyPr>
          <a:lstStyle/>
          <a:p>
            <a:pPr>
              <a:spcAft>
                <a:spcPts val="600"/>
              </a:spcAft>
            </a:pPr>
            <a:fld id="{6DAB3F6F-6A30-410C-8DAB-3E7769D71CBC}" type="slidenum">
              <a:rPr lang="en-US" smtClean="0"/>
              <a:pPr>
                <a:spcAft>
                  <a:spcPts val="600"/>
                </a:spcAft>
              </a:pPr>
              <a:t>42</a:t>
            </a:fld>
            <a:endParaRPr lang="en-US"/>
          </a:p>
        </p:txBody>
      </p:sp>
    </p:spTree>
    <p:extLst>
      <p:ext uri="{BB962C8B-B14F-4D97-AF65-F5344CB8AC3E}">
        <p14:creationId xmlns:p14="http://schemas.microsoft.com/office/powerpoint/2010/main" val="35073401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6">
            <a:extLst>
              <a:ext uri="{FF2B5EF4-FFF2-40B4-BE49-F238E27FC236}">
                <a16:creationId xmlns:a16="http://schemas.microsoft.com/office/drawing/2014/main" id="{3AF3D13C-5B68-3D61-A039-FD92268089EB}"/>
              </a:ext>
            </a:extLst>
          </p:cNvPr>
          <p:cNvPicPr>
            <a:picLocks noGrp="1" noChangeAspect="1"/>
          </p:cNvPicPr>
          <p:nvPr>
            <p:ph sz="half" idx="1"/>
            <p:custDataLst>
              <p:tags r:id="rId1"/>
            </p:custDataLst>
          </p:nvPr>
        </p:nvPicPr>
        <p:blipFill rotWithShape="1">
          <a:blip r:embed="rId4">
            <a:extLst>
              <a:ext uri="{28A0092B-C50C-407E-A947-70E740481C1C}">
                <a14:useLocalDpi xmlns:a14="http://schemas.microsoft.com/office/drawing/2010/main" val="0"/>
              </a:ext>
            </a:extLst>
          </a:blip>
          <a:srcRect l="14033" r="14033"/>
          <a:stretch/>
        </p:blipFill>
        <p:spPr>
          <a:xfrm>
            <a:off x="457200" y="842772"/>
            <a:ext cx="4038600" cy="3741974"/>
          </a:xfrm>
        </p:spPr>
      </p:pic>
      <p:sp>
        <p:nvSpPr>
          <p:cNvPr id="8" name="Content Placeholder 7">
            <a:extLst>
              <a:ext uri="{FF2B5EF4-FFF2-40B4-BE49-F238E27FC236}">
                <a16:creationId xmlns:a16="http://schemas.microsoft.com/office/drawing/2014/main" id="{B7ED2574-D42E-8930-0ABF-FCEDEC7C2F6F}"/>
              </a:ext>
            </a:extLst>
          </p:cNvPr>
          <p:cNvSpPr>
            <a:spLocks noGrp="1"/>
          </p:cNvSpPr>
          <p:nvPr>
            <p:ph sz="half" idx="2"/>
          </p:nvPr>
        </p:nvSpPr>
        <p:spPr/>
        <p:txBody>
          <a:bodyPr/>
          <a:lstStyle/>
          <a:p>
            <a:pPr lvl="0"/>
            <a:r>
              <a:rPr lang="en-US" sz="2000" dirty="0"/>
              <a:t>After October 1, 2024 unless different provisions are required by statute or approved by OMB, when the 2024 revisions are applied to new or existing awards, the revisions must be applied in full to activities following the effective date of the new award or amendment. </a:t>
            </a:r>
          </a:p>
          <a:p>
            <a:pPr lvl="0"/>
            <a:r>
              <a:rPr lang="en-US" sz="2000" dirty="0"/>
              <a:t>Federal agencies cannot selectively apply some revisions but not others to such activities.</a:t>
            </a:r>
          </a:p>
          <a:p>
            <a:endParaRPr lang="en-US" sz="1600" dirty="0"/>
          </a:p>
        </p:txBody>
      </p:sp>
      <p:sp>
        <p:nvSpPr>
          <p:cNvPr id="2" name="Title 1">
            <a:extLst>
              <a:ext uri="{FF2B5EF4-FFF2-40B4-BE49-F238E27FC236}">
                <a16:creationId xmlns:a16="http://schemas.microsoft.com/office/drawing/2014/main" id="{4C7FB241-2343-E945-475B-FC5113B1E0D2}"/>
              </a:ext>
            </a:extLst>
          </p:cNvPr>
          <p:cNvSpPr>
            <a:spLocks noGrp="1"/>
          </p:cNvSpPr>
          <p:nvPr>
            <p:ph type="title"/>
          </p:nvPr>
        </p:nvSpPr>
        <p:spPr/>
        <p:txBody>
          <a:bodyPr wrap="square" anchor="ctr">
            <a:noAutofit/>
          </a:bodyPr>
          <a:lstStyle/>
          <a:p>
            <a:r>
              <a:rPr lang="en-US" dirty="0"/>
              <a:t>Full Application of Revision</a:t>
            </a:r>
          </a:p>
        </p:txBody>
      </p:sp>
      <p:sp>
        <p:nvSpPr>
          <p:cNvPr id="4" name="Slide Number Placeholder 3">
            <a:extLst>
              <a:ext uri="{FF2B5EF4-FFF2-40B4-BE49-F238E27FC236}">
                <a16:creationId xmlns:a16="http://schemas.microsoft.com/office/drawing/2014/main" id="{CEC6AA0A-BF86-4BAF-192C-45EB13C5A0C6}"/>
              </a:ext>
            </a:extLst>
          </p:cNvPr>
          <p:cNvSpPr>
            <a:spLocks noGrp="1"/>
          </p:cNvSpPr>
          <p:nvPr>
            <p:ph type="sldNum" sz="quarter" idx="4"/>
          </p:nvPr>
        </p:nvSpPr>
        <p:spPr/>
        <p:txBody>
          <a:bodyPr wrap="square" anchor="ctr">
            <a:noAutofit/>
          </a:bodyPr>
          <a:lstStyle/>
          <a:p>
            <a:pPr>
              <a:spcAft>
                <a:spcPts val="600"/>
              </a:spcAft>
            </a:pPr>
            <a:fld id="{6DAB3F6F-6A30-410C-8DAB-3E7769D71CBC}" type="slidenum">
              <a:rPr lang="en-US" smtClean="0"/>
              <a:pPr>
                <a:spcAft>
                  <a:spcPts val="600"/>
                </a:spcAft>
              </a:pPr>
              <a:t>43</a:t>
            </a:fld>
            <a:endParaRPr lang="en-US"/>
          </a:p>
        </p:txBody>
      </p:sp>
    </p:spTree>
    <p:extLst>
      <p:ext uri="{BB962C8B-B14F-4D97-AF65-F5344CB8AC3E}">
        <p14:creationId xmlns:p14="http://schemas.microsoft.com/office/powerpoint/2010/main" val="26368972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3E589D7-7EAB-1BC4-EDBF-1FAC7F86E6F3}"/>
              </a:ext>
            </a:extLst>
          </p:cNvPr>
          <p:cNvSpPr>
            <a:spLocks noGrp="1"/>
          </p:cNvSpPr>
          <p:nvPr>
            <p:ph type="title"/>
          </p:nvPr>
        </p:nvSpPr>
        <p:spPr/>
        <p:txBody>
          <a:bodyPr/>
          <a:lstStyle/>
          <a:p>
            <a:r>
              <a:rPr lang="en-US" dirty="0"/>
              <a:t>Exception to Full Application</a:t>
            </a:r>
          </a:p>
        </p:txBody>
      </p:sp>
      <p:graphicFrame>
        <p:nvGraphicFramePr>
          <p:cNvPr id="7" name="Content Placeholder 3">
            <a:extLst>
              <a:ext uri="{FF2B5EF4-FFF2-40B4-BE49-F238E27FC236}">
                <a16:creationId xmlns:a16="http://schemas.microsoft.com/office/drawing/2014/main" id="{027BF14A-F19F-B79D-7FDB-E1091A61FF89}"/>
              </a:ext>
            </a:extLst>
          </p:cNvPr>
          <p:cNvGraphicFramePr>
            <a:graphicFrameLocks noGrp="1"/>
          </p:cNvGraphicFramePr>
          <p:nvPr>
            <p:ph idx="1"/>
          </p:nvPr>
        </p:nvGraphicFramePr>
        <p:xfrm>
          <a:off x="457200" y="804863"/>
          <a:ext cx="8229600" cy="3671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Slide Number Placeholder 7">
            <a:extLst>
              <a:ext uri="{FF2B5EF4-FFF2-40B4-BE49-F238E27FC236}">
                <a16:creationId xmlns:a16="http://schemas.microsoft.com/office/drawing/2014/main" id="{F9C994E9-A44A-F02E-883C-29F291ABE500}"/>
              </a:ext>
            </a:extLst>
          </p:cNvPr>
          <p:cNvSpPr>
            <a:spLocks noGrp="1"/>
          </p:cNvSpPr>
          <p:nvPr>
            <p:ph type="sldNum" sz="quarter" idx="4"/>
          </p:nvPr>
        </p:nvSpPr>
        <p:spPr/>
        <p:txBody>
          <a:bodyPr/>
          <a:lstStyle/>
          <a:p>
            <a:fld id="{6DAB3F6F-6A30-410C-8DAB-3E7769D71CBC}" type="slidenum">
              <a:rPr lang="en-US" smtClean="0"/>
              <a:pPr/>
              <a:t>44</a:t>
            </a:fld>
            <a:endParaRPr lang="en-US" dirty="0"/>
          </a:p>
        </p:txBody>
      </p:sp>
    </p:spTree>
    <p:extLst>
      <p:ext uri="{BB962C8B-B14F-4D97-AF65-F5344CB8AC3E}">
        <p14:creationId xmlns:p14="http://schemas.microsoft.com/office/powerpoint/2010/main" val="1242022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290A55-12D3-5EE1-3785-71C09D42CAB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82C04CD-C7FA-9AC3-F211-31A4A60CD00D}"/>
              </a:ext>
            </a:extLst>
          </p:cNvPr>
          <p:cNvSpPr>
            <a:spLocks noGrp="1"/>
          </p:cNvSpPr>
          <p:nvPr>
            <p:ph type="title"/>
          </p:nvPr>
        </p:nvSpPr>
        <p:spPr/>
        <p:txBody>
          <a:bodyPr/>
          <a:lstStyle/>
          <a:p>
            <a:r>
              <a:rPr lang="en-US" dirty="0"/>
              <a:t>Subawards</a:t>
            </a:r>
          </a:p>
        </p:txBody>
      </p:sp>
      <p:graphicFrame>
        <p:nvGraphicFramePr>
          <p:cNvPr id="7" name="Content Placeholder 3">
            <a:extLst>
              <a:ext uri="{FF2B5EF4-FFF2-40B4-BE49-F238E27FC236}">
                <a16:creationId xmlns:a16="http://schemas.microsoft.com/office/drawing/2014/main" id="{FEBA27B9-C0B5-FE5B-5A03-ADAEC00D760A}"/>
              </a:ext>
            </a:extLst>
          </p:cNvPr>
          <p:cNvGraphicFramePr>
            <a:graphicFrameLocks noGrp="1"/>
          </p:cNvGraphicFramePr>
          <p:nvPr>
            <p:ph idx="1"/>
          </p:nvPr>
        </p:nvGraphicFramePr>
        <p:xfrm>
          <a:off x="457200" y="804863"/>
          <a:ext cx="8229600" cy="3671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Slide Number Placeholder 7">
            <a:extLst>
              <a:ext uri="{FF2B5EF4-FFF2-40B4-BE49-F238E27FC236}">
                <a16:creationId xmlns:a16="http://schemas.microsoft.com/office/drawing/2014/main" id="{280178E4-5BEB-7902-28D9-EDB1BCA77441}"/>
              </a:ext>
            </a:extLst>
          </p:cNvPr>
          <p:cNvSpPr>
            <a:spLocks noGrp="1"/>
          </p:cNvSpPr>
          <p:nvPr>
            <p:ph type="sldNum" sz="quarter" idx="4"/>
          </p:nvPr>
        </p:nvSpPr>
        <p:spPr/>
        <p:txBody>
          <a:bodyPr/>
          <a:lstStyle/>
          <a:p>
            <a:fld id="{6DAB3F6F-6A30-410C-8DAB-3E7769D71CBC}" type="slidenum">
              <a:rPr lang="en-US" smtClean="0"/>
              <a:pPr/>
              <a:t>45</a:t>
            </a:fld>
            <a:endParaRPr lang="en-US" dirty="0"/>
          </a:p>
        </p:txBody>
      </p:sp>
    </p:spTree>
    <p:extLst>
      <p:ext uri="{BB962C8B-B14F-4D97-AF65-F5344CB8AC3E}">
        <p14:creationId xmlns:p14="http://schemas.microsoft.com/office/powerpoint/2010/main" val="4748714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48F29-773F-CAB3-A6C8-7D55AE807921}"/>
              </a:ext>
            </a:extLst>
          </p:cNvPr>
          <p:cNvSpPr>
            <a:spLocks noGrp="1"/>
          </p:cNvSpPr>
          <p:nvPr>
            <p:ph type="title"/>
          </p:nvPr>
        </p:nvSpPr>
        <p:spPr>
          <a:xfrm>
            <a:off x="457200" y="144838"/>
            <a:ext cx="8229600" cy="685800"/>
          </a:xfrm>
        </p:spPr>
        <p:txBody>
          <a:bodyPr wrap="square" anchor="ctr">
            <a:normAutofit/>
          </a:bodyPr>
          <a:lstStyle/>
          <a:p>
            <a:r>
              <a:rPr lang="en-US" dirty="0"/>
              <a:t>Subawards</a:t>
            </a:r>
          </a:p>
        </p:txBody>
      </p:sp>
      <p:sp>
        <p:nvSpPr>
          <p:cNvPr id="4" name="Slide Number Placeholder 3">
            <a:extLst>
              <a:ext uri="{FF2B5EF4-FFF2-40B4-BE49-F238E27FC236}">
                <a16:creationId xmlns:a16="http://schemas.microsoft.com/office/drawing/2014/main" id="{3AD75E37-956E-FA38-EE22-929643BCF729}"/>
              </a:ext>
            </a:extLst>
          </p:cNvPr>
          <p:cNvSpPr>
            <a:spLocks noGrp="1"/>
          </p:cNvSpPr>
          <p:nvPr>
            <p:ph type="sldNum" sz="quarter" idx="4"/>
          </p:nvPr>
        </p:nvSpPr>
        <p:spPr>
          <a:xfrm>
            <a:off x="8572280" y="4670591"/>
            <a:ext cx="395782" cy="342900"/>
          </a:xfrm>
        </p:spPr>
        <p:txBody>
          <a:bodyPr anchor="ctr">
            <a:normAutofit/>
          </a:bodyPr>
          <a:lstStyle/>
          <a:p>
            <a:pPr>
              <a:spcAft>
                <a:spcPts val="600"/>
              </a:spcAft>
            </a:pPr>
            <a:fld id="{6DAB3F6F-6A30-410C-8DAB-3E7769D71CBC}" type="slidenum">
              <a:rPr lang="en-US" smtClean="0"/>
              <a:pPr>
                <a:spcAft>
                  <a:spcPts val="600"/>
                </a:spcAft>
              </a:pPr>
              <a:t>46</a:t>
            </a:fld>
            <a:endParaRPr lang="en-US"/>
          </a:p>
        </p:txBody>
      </p:sp>
      <p:graphicFrame>
        <p:nvGraphicFramePr>
          <p:cNvPr id="6" name="Content Placeholder 2">
            <a:extLst>
              <a:ext uri="{FF2B5EF4-FFF2-40B4-BE49-F238E27FC236}">
                <a16:creationId xmlns:a16="http://schemas.microsoft.com/office/drawing/2014/main" id="{79C016F9-EA5A-8A5F-42CC-5EF3CB7BA4F7}"/>
              </a:ext>
            </a:extLst>
          </p:cNvPr>
          <p:cNvGraphicFramePr>
            <a:graphicFrameLocks noGrp="1"/>
          </p:cNvGraphicFramePr>
          <p:nvPr>
            <p:ph idx="1"/>
          </p:nvPr>
        </p:nvGraphicFramePr>
        <p:xfrm>
          <a:off x="457200" y="804672"/>
          <a:ext cx="8229600" cy="36720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a:extLst>
              <a:ext uri="{FF2B5EF4-FFF2-40B4-BE49-F238E27FC236}">
                <a16:creationId xmlns:a16="http://schemas.microsoft.com/office/drawing/2014/main" id="{4297A5AF-C61B-D549-C706-291764FFE69A}"/>
              </a:ext>
            </a:extLst>
          </p:cNvPr>
          <p:cNvPicPr>
            <a:picLocks noChangeAspect="1"/>
          </p:cNvPicPr>
          <p:nvPr>
            <p:custDataLst>
              <p:tags r:id="rId1"/>
            </p:custDataLst>
          </p:nvPr>
        </p:nvPicPr>
        <p:blipFill rotWithShape="1">
          <a:blip r:embed="rId9">
            <a:extLst>
              <a:ext uri="{28A0092B-C50C-407E-A947-70E740481C1C}">
                <a14:useLocalDpi xmlns:a14="http://schemas.microsoft.com/office/drawing/2010/main" val="0"/>
              </a:ext>
            </a:extLst>
          </a:blip>
          <a:srcRect/>
          <a:stretch>
            <a:fillRect/>
          </a:stretch>
        </p:blipFill>
        <p:spPr>
          <a:xfrm>
            <a:off x="892476" y="1594321"/>
            <a:ext cx="451105" cy="646177"/>
          </a:xfrm>
          <a:prstGeom prst="rect">
            <a:avLst/>
          </a:prstGeom>
        </p:spPr>
      </p:pic>
      <p:pic>
        <p:nvPicPr>
          <p:cNvPr id="9" name="Picture 8">
            <a:extLst>
              <a:ext uri="{FF2B5EF4-FFF2-40B4-BE49-F238E27FC236}">
                <a16:creationId xmlns:a16="http://schemas.microsoft.com/office/drawing/2014/main" id="{72561A47-6F37-D4D8-ED59-ED523F47F2AF}"/>
              </a:ext>
            </a:extLst>
          </p:cNvPr>
          <p:cNvPicPr>
            <a:picLocks noChangeAspect="1"/>
          </p:cNvPicPr>
          <p:nvPr>
            <p:custDataLst>
              <p:tags r:id="rId2"/>
            </p:custDataLst>
          </p:nvPr>
        </p:nvPicPr>
        <p:blipFill rotWithShape="1">
          <a:blip r:embed="rId10">
            <a:extLst>
              <a:ext uri="{28A0092B-C50C-407E-A947-70E740481C1C}">
                <a14:useLocalDpi xmlns:a14="http://schemas.microsoft.com/office/drawing/2010/main" val="0"/>
              </a:ext>
            </a:extLst>
          </a:blip>
          <a:srcRect/>
          <a:stretch>
            <a:fillRect/>
          </a:stretch>
        </p:blipFill>
        <p:spPr>
          <a:xfrm>
            <a:off x="892476" y="2946995"/>
            <a:ext cx="451105" cy="554737"/>
          </a:xfrm>
          <a:prstGeom prst="rect">
            <a:avLst/>
          </a:prstGeom>
        </p:spPr>
      </p:pic>
    </p:spTree>
    <p:extLst>
      <p:ext uri="{BB962C8B-B14F-4D97-AF65-F5344CB8AC3E}">
        <p14:creationId xmlns:p14="http://schemas.microsoft.com/office/powerpoint/2010/main" val="27485558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777B4-0116-6DD3-5A82-E5D20EA04B36}"/>
              </a:ext>
            </a:extLst>
          </p:cNvPr>
          <p:cNvSpPr>
            <a:spLocks noGrp="1"/>
          </p:cNvSpPr>
          <p:nvPr>
            <p:ph type="title"/>
          </p:nvPr>
        </p:nvSpPr>
        <p:spPr/>
        <p:txBody>
          <a:bodyPr/>
          <a:lstStyle/>
          <a:p>
            <a:r>
              <a:rPr lang="en-US" dirty="0"/>
              <a:t>Implementation</a:t>
            </a:r>
          </a:p>
        </p:txBody>
      </p:sp>
      <p:sp>
        <p:nvSpPr>
          <p:cNvPr id="6" name="Slide Number Placeholder 5">
            <a:extLst>
              <a:ext uri="{FF2B5EF4-FFF2-40B4-BE49-F238E27FC236}">
                <a16:creationId xmlns:a16="http://schemas.microsoft.com/office/drawing/2014/main" id="{5BA97174-2C1F-1F22-0028-BA9AEE9DE280}"/>
              </a:ext>
            </a:extLst>
          </p:cNvPr>
          <p:cNvSpPr>
            <a:spLocks noGrp="1"/>
          </p:cNvSpPr>
          <p:nvPr>
            <p:ph type="sldNum" sz="quarter" idx="4"/>
          </p:nvPr>
        </p:nvSpPr>
        <p:spPr/>
        <p:txBody>
          <a:bodyPr/>
          <a:lstStyle/>
          <a:p>
            <a:fld id="{6DAB3F6F-6A30-410C-8DAB-3E7769D71CBC}" type="slidenum">
              <a:rPr lang="en-US"/>
              <a:pPr/>
              <a:t>47</a:t>
            </a:fld>
            <a:endParaRPr lang="en-US" dirty="0"/>
          </a:p>
        </p:txBody>
      </p:sp>
      <p:sp>
        <p:nvSpPr>
          <p:cNvPr id="4" name="Rectangle 3">
            <a:extLst>
              <a:ext uri="{FF2B5EF4-FFF2-40B4-BE49-F238E27FC236}">
                <a16:creationId xmlns:a16="http://schemas.microsoft.com/office/drawing/2014/main" id="{4E8A6C1F-683A-F6CC-5D6B-A536EAB26362}"/>
              </a:ext>
            </a:extLst>
          </p:cNvPr>
          <p:cNvSpPr/>
          <p:nvPr/>
        </p:nvSpPr>
        <p:spPr>
          <a:xfrm>
            <a:off x="0" y="1371422"/>
            <a:ext cx="9144000" cy="2400657"/>
          </a:xfrm>
          <a:prstGeom prst="rect">
            <a:avLst/>
          </a:prstGeom>
          <a:solidFill>
            <a:schemeClr val="accent1"/>
          </a:solidFill>
        </p:spPr>
        <p:txBody>
          <a:bodyPr wrap="square" lIns="914400" tIns="274320" rIns="914400" bIns="274320" rtlCol="0" anchor="ctr">
            <a:spAutoFit/>
          </a:bodyPr>
          <a:lstStyle/>
          <a:p>
            <a:pPr marL="173038" indent="-173038" algn="ctr" fontAlgn="base">
              <a:defRPr/>
            </a:pPr>
            <a:r>
              <a:rPr lang="en-US" sz="2400" b="0" i="0" dirty="0">
                <a:solidFill>
                  <a:schemeClr val="bg1"/>
                </a:solidFill>
              </a:rPr>
              <a:t>In certain circumstances, especially during the transition period, recipients may simultaneously be implementing multiple federal awards some of which were issued under the previous guidance in 2 CFR and other federal awards that were issued under the 2024 revisions. </a:t>
            </a:r>
          </a:p>
        </p:txBody>
      </p:sp>
    </p:spTree>
    <p:custDataLst>
      <p:custData r:id="rId1"/>
      <p:custData r:id="rId2"/>
    </p:custDataLst>
    <p:extLst>
      <p:ext uri="{BB962C8B-B14F-4D97-AF65-F5344CB8AC3E}">
        <p14:creationId xmlns:p14="http://schemas.microsoft.com/office/powerpoint/2010/main" val="29418805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D819A-5843-83CB-54AE-6933CD59129A}"/>
              </a:ext>
            </a:extLst>
          </p:cNvPr>
          <p:cNvSpPr>
            <a:spLocks noGrp="1"/>
          </p:cNvSpPr>
          <p:nvPr>
            <p:ph type="title"/>
          </p:nvPr>
        </p:nvSpPr>
        <p:spPr>
          <a:xfrm>
            <a:off x="457200" y="144838"/>
            <a:ext cx="8229600" cy="685800"/>
          </a:xfrm>
        </p:spPr>
        <p:txBody>
          <a:bodyPr wrap="square" anchor="ctr">
            <a:noAutofit/>
          </a:bodyPr>
          <a:lstStyle/>
          <a:p>
            <a:r>
              <a:rPr lang="en-US" dirty="0"/>
              <a:t>Implementation – Federal Agencies</a:t>
            </a:r>
          </a:p>
        </p:txBody>
      </p:sp>
      <p:sp>
        <p:nvSpPr>
          <p:cNvPr id="9" name="Slide Number Placeholder 3">
            <a:extLst>
              <a:ext uri="{FF2B5EF4-FFF2-40B4-BE49-F238E27FC236}">
                <a16:creationId xmlns:a16="http://schemas.microsoft.com/office/drawing/2014/main" id="{C61C939B-167A-D954-3BA2-743DF1F154CA}"/>
              </a:ext>
            </a:extLst>
          </p:cNvPr>
          <p:cNvSpPr>
            <a:spLocks noGrp="1"/>
          </p:cNvSpPr>
          <p:nvPr>
            <p:ph type="sldNum" sz="quarter" idx="4"/>
          </p:nvPr>
        </p:nvSpPr>
        <p:spPr>
          <a:xfrm>
            <a:off x="8572280" y="4670591"/>
            <a:ext cx="395782" cy="342900"/>
          </a:xfrm>
        </p:spPr>
        <p:txBody>
          <a:bodyPr/>
          <a:lstStyle/>
          <a:p>
            <a:pPr>
              <a:spcAft>
                <a:spcPts val="600"/>
              </a:spcAft>
            </a:pPr>
            <a:fld id="{6DAB3F6F-6A30-410C-8DAB-3E7769D71CBC}" type="slidenum">
              <a:rPr lang="en-US" smtClean="0"/>
              <a:pPr>
                <a:spcAft>
                  <a:spcPts val="600"/>
                </a:spcAft>
              </a:pPr>
              <a:t>48</a:t>
            </a:fld>
            <a:endParaRPr lang="en-US"/>
          </a:p>
        </p:txBody>
      </p:sp>
      <p:graphicFrame>
        <p:nvGraphicFramePr>
          <p:cNvPr id="4" name="Content Placeholder 3">
            <a:extLst>
              <a:ext uri="{FF2B5EF4-FFF2-40B4-BE49-F238E27FC236}">
                <a16:creationId xmlns:a16="http://schemas.microsoft.com/office/drawing/2014/main" id="{1A9B4CDA-144D-2716-D58B-7FF1701AA12A}"/>
              </a:ext>
            </a:extLst>
          </p:cNvPr>
          <p:cNvGraphicFramePr>
            <a:graphicFrameLocks noGrp="1"/>
          </p:cNvGraphicFramePr>
          <p:nvPr>
            <p:ph idx="1"/>
          </p:nvPr>
        </p:nvGraphicFramePr>
        <p:xfrm>
          <a:off x="457200" y="804672"/>
          <a:ext cx="8229600" cy="36720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446565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A2EB4-D565-50CB-0252-B3B944CA7EE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E6AB599-1DE3-7965-1B5F-A4F796E855FE}"/>
              </a:ext>
            </a:extLst>
          </p:cNvPr>
          <p:cNvSpPr>
            <a:spLocks noGrp="1"/>
          </p:cNvSpPr>
          <p:nvPr>
            <p:ph type="ctrTitle"/>
          </p:nvPr>
        </p:nvSpPr>
        <p:spPr/>
        <p:txBody>
          <a:bodyPr/>
          <a:lstStyle/>
          <a:p>
            <a:r>
              <a:rPr lang="en-US" dirty="0"/>
              <a:t>Proposed Changes to Uniform Guidance – Revisions</a:t>
            </a:r>
          </a:p>
        </p:txBody>
      </p:sp>
      <p:sp>
        <p:nvSpPr>
          <p:cNvPr id="2" name="Subtitle 1">
            <a:extLst>
              <a:ext uri="{FF2B5EF4-FFF2-40B4-BE49-F238E27FC236}">
                <a16:creationId xmlns:a16="http://schemas.microsoft.com/office/drawing/2014/main" id="{934E53BA-36DC-9853-D5B5-1331C436CAF3}"/>
              </a:ext>
            </a:extLst>
          </p:cNvPr>
          <p:cNvSpPr>
            <a:spLocks noGrp="1"/>
          </p:cNvSpPr>
          <p:nvPr>
            <p:ph type="subTitle" idx="1"/>
          </p:nvPr>
        </p:nvSpPr>
        <p:spPr/>
        <p:txBody>
          <a:bodyPr/>
          <a:lstStyle/>
          <a:p>
            <a:endParaRPr lang="en-US" dirty="0"/>
          </a:p>
        </p:txBody>
      </p:sp>
      <p:sp>
        <p:nvSpPr>
          <p:cNvPr id="4" name="Slide Number Placeholder 3">
            <a:extLst>
              <a:ext uri="{FF2B5EF4-FFF2-40B4-BE49-F238E27FC236}">
                <a16:creationId xmlns:a16="http://schemas.microsoft.com/office/drawing/2014/main" id="{12D0F9FA-F210-47E7-33EC-59C506119A31}"/>
              </a:ext>
            </a:extLst>
          </p:cNvPr>
          <p:cNvSpPr>
            <a:spLocks noGrp="1"/>
          </p:cNvSpPr>
          <p:nvPr>
            <p:ph type="sldNum" sz="quarter" idx="4"/>
          </p:nvPr>
        </p:nvSpPr>
        <p:spPr/>
        <p:txBody>
          <a:bodyPr/>
          <a:lstStyle/>
          <a:p>
            <a:fld id="{6DAB3F6F-6A30-410C-8DAB-3E7769D71CBC}" type="slidenum">
              <a:rPr lang="en-US" smtClean="0"/>
              <a:pPr/>
              <a:t>49</a:t>
            </a:fld>
            <a:endParaRPr lang="en-US" dirty="0"/>
          </a:p>
        </p:txBody>
      </p:sp>
    </p:spTree>
    <p:extLst>
      <p:ext uri="{BB962C8B-B14F-4D97-AF65-F5344CB8AC3E}">
        <p14:creationId xmlns:p14="http://schemas.microsoft.com/office/powerpoint/2010/main" val="2298948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55E826-CA85-7394-5037-11990E87FFCB}"/>
              </a:ext>
            </a:extLst>
          </p:cNvPr>
          <p:cNvSpPr>
            <a:spLocks noGrp="1"/>
          </p:cNvSpPr>
          <p:nvPr>
            <p:ph type="title"/>
          </p:nvPr>
        </p:nvSpPr>
        <p:spPr/>
        <p:txBody>
          <a:bodyPr/>
          <a:lstStyle/>
          <a:p>
            <a:r>
              <a:rPr lang="en-US" dirty="0"/>
              <a:t>What Does Grant Management Mean to You?</a:t>
            </a:r>
          </a:p>
        </p:txBody>
      </p:sp>
      <p:graphicFrame>
        <p:nvGraphicFramePr>
          <p:cNvPr id="7" name="Content Placeholder 6">
            <a:extLst>
              <a:ext uri="{FF2B5EF4-FFF2-40B4-BE49-F238E27FC236}">
                <a16:creationId xmlns:a16="http://schemas.microsoft.com/office/drawing/2014/main" id="{A8C7377D-CC5C-8338-9275-278D3F60AAAF}"/>
              </a:ext>
            </a:extLst>
          </p:cNvPr>
          <p:cNvGraphicFramePr>
            <a:graphicFrameLocks noGrp="1"/>
          </p:cNvGraphicFramePr>
          <p:nvPr>
            <p:ph idx="1"/>
            <p:extLst>
              <p:ext uri="{D42A27DB-BD31-4B8C-83A1-F6EECF244321}">
                <p14:modId xmlns:p14="http://schemas.microsoft.com/office/powerpoint/2010/main" val="3957885655"/>
              </p:ext>
            </p:extLst>
          </p:nvPr>
        </p:nvGraphicFramePr>
        <p:xfrm>
          <a:off x="457200" y="804863"/>
          <a:ext cx="8229600" cy="3671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59CD4553-8ADE-F80F-646B-C74FB2AB5664}"/>
              </a:ext>
            </a:extLst>
          </p:cNvPr>
          <p:cNvSpPr>
            <a:spLocks noGrp="1"/>
          </p:cNvSpPr>
          <p:nvPr>
            <p:ph type="sldNum" sz="quarter" idx="4"/>
          </p:nvPr>
        </p:nvSpPr>
        <p:spPr/>
        <p:txBody>
          <a:bodyPr/>
          <a:lstStyle/>
          <a:p>
            <a:fld id="{6DAB3F6F-6A30-410C-8DAB-3E7769D71CBC}" type="slidenum">
              <a:rPr lang="en-US" smtClean="0"/>
              <a:pPr/>
              <a:t>5</a:t>
            </a:fld>
            <a:endParaRPr lang="en-US" dirty="0"/>
          </a:p>
        </p:txBody>
      </p:sp>
    </p:spTree>
    <p:extLst>
      <p:ext uri="{BB962C8B-B14F-4D97-AF65-F5344CB8AC3E}">
        <p14:creationId xmlns:p14="http://schemas.microsoft.com/office/powerpoint/2010/main" val="35919884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ACE9D-F165-E3B6-9F5C-9AF5439C5F19}"/>
              </a:ext>
            </a:extLst>
          </p:cNvPr>
          <p:cNvSpPr>
            <a:spLocks noGrp="1"/>
          </p:cNvSpPr>
          <p:nvPr>
            <p:ph type="title"/>
          </p:nvPr>
        </p:nvSpPr>
        <p:spPr>
          <a:xfrm>
            <a:off x="457200" y="144838"/>
            <a:ext cx="8229600" cy="685800"/>
          </a:xfrm>
        </p:spPr>
        <p:txBody>
          <a:bodyPr wrap="square" anchor="ctr">
            <a:noAutofit/>
          </a:bodyPr>
          <a:lstStyle/>
          <a:p>
            <a:r>
              <a:rPr lang="en-US" dirty="0"/>
              <a:t>Terminology Update</a:t>
            </a:r>
          </a:p>
        </p:txBody>
      </p:sp>
      <p:graphicFrame>
        <p:nvGraphicFramePr>
          <p:cNvPr id="4" name="Content Placeholder 3">
            <a:extLst>
              <a:ext uri="{FF2B5EF4-FFF2-40B4-BE49-F238E27FC236}">
                <a16:creationId xmlns:a16="http://schemas.microsoft.com/office/drawing/2014/main" id="{016EF3AF-5A2B-1F42-5B03-9B3AFF58FF3D}"/>
              </a:ext>
            </a:extLst>
          </p:cNvPr>
          <p:cNvGraphicFramePr>
            <a:graphicFrameLocks noGrp="1"/>
          </p:cNvGraphicFramePr>
          <p:nvPr>
            <p:ph idx="1"/>
          </p:nvPr>
        </p:nvGraphicFramePr>
        <p:xfrm>
          <a:off x="457200" y="804672"/>
          <a:ext cx="8229600" cy="36720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Slide Number Placeholder 4">
            <a:extLst>
              <a:ext uri="{FF2B5EF4-FFF2-40B4-BE49-F238E27FC236}">
                <a16:creationId xmlns:a16="http://schemas.microsoft.com/office/drawing/2014/main" id="{66CCD52B-13F2-943B-0739-AD7B17E4A4F2}"/>
              </a:ext>
            </a:extLst>
          </p:cNvPr>
          <p:cNvSpPr>
            <a:spLocks noGrp="1"/>
          </p:cNvSpPr>
          <p:nvPr>
            <p:ph type="sldNum" sz="quarter" idx="4"/>
          </p:nvPr>
        </p:nvSpPr>
        <p:spPr>
          <a:xfrm>
            <a:off x="8572280" y="4670591"/>
            <a:ext cx="395782" cy="342900"/>
          </a:xfrm>
        </p:spPr>
        <p:txBody>
          <a:bodyPr wrap="square" anchor="ctr">
            <a:noAutofit/>
          </a:bodyPr>
          <a:lstStyle/>
          <a:p>
            <a:pPr>
              <a:spcAft>
                <a:spcPts val="600"/>
              </a:spcAft>
            </a:pPr>
            <a:fld id="{6DAB3F6F-6A30-410C-8DAB-3E7769D71CBC}" type="slidenum">
              <a:rPr lang="en-US" smtClean="0"/>
              <a:pPr>
                <a:spcAft>
                  <a:spcPts val="600"/>
                </a:spcAft>
              </a:pPr>
              <a:t>50</a:t>
            </a:fld>
            <a:endParaRPr lang="en-US"/>
          </a:p>
        </p:txBody>
      </p:sp>
    </p:spTree>
    <p:extLst>
      <p:ext uri="{BB962C8B-B14F-4D97-AF65-F5344CB8AC3E}">
        <p14:creationId xmlns:p14="http://schemas.microsoft.com/office/powerpoint/2010/main" val="7775782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533D7-D610-5F31-1EC0-4D01355904B4}"/>
              </a:ext>
            </a:extLst>
          </p:cNvPr>
          <p:cNvSpPr>
            <a:spLocks noGrp="1"/>
          </p:cNvSpPr>
          <p:nvPr>
            <p:ph type="title"/>
          </p:nvPr>
        </p:nvSpPr>
        <p:spPr>
          <a:xfrm>
            <a:off x="457200" y="144838"/>
            <a:ext cx="8229600" cy="685800"/>
          </a:xfrm>
        </p:spPr>
        <p:txBody>
          <a:bodyPr wrap="square" anchor="ctr">
            <a:noAutofit/>
          </a:bodyPr>
          <a:lstStyle/>
          <a:p>
            <a:r>
              <a:rPr lang="en-US" b="0" i="0" dirty="0">
                <a:effectLst/>
                <a:highlight>
                  <a:srgbClr val="FFFFFF"/>
                </a:highlight>
              </a:rPr>
              <a:t>Notice of Funding Opportunity (NOFO)</a:t>
            </a:r>
            <a:endParaRPr lang="en-US" dirty="0"/>
          </a:p>
        </p:txBody>
      </p:sp>
      <p:graphicFrame>
        <p:nvGraphicFramePr>
          <p:cNvPr id="6" name="Content Placeholder 2">
            <a:extLst>
              <a:ext uri="{FF2B5EF4-FFF2-40B4-BE49-F238E27FC236}">
                <a16:creationId xmlns:a16="http://schemas.microsoft.com/office/drawing/2014/main" id="{AA4D2027-FC12-0124-DFD0-2738CA4A1492}"/>
              </a:ext>
            </a:extLst>
          </p:cNvPr>
          <p:cNvGraphicFramePr>
            <a:graphicFrameLocks noGrp="1"/>
          </p:cNvGraphicFramePr>
          <p:nvPr>
            <p:ph idx="1"/>
          </p:nvPr>
        </p:nvGraphicFramePr>
        <p:xfrm>
          <a:off x="457200" y="963560"/>
          <a:ext cx="8229600" cy="35131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2CB16B54-9241-3D15-AE27-AEFF4AD7947B}"/>
              </a:ext>
            </a:extLst>
          </p:cNvPr>
          <p:cNvSpPr>
            <a:spLocks noGrp="1"/>
          </p:cNvSpPr>
          <p:nvPr>
            <p:ph type="sldNum" sz="quarter" idx="4"/>
          </p:nvPr>
        </p:nvSpPr>
        <p:spPr>
          <a:xfrm>
            <a:off x="8572280" y="4670591"/>
            <a:ext cx="395782" cy="342900"/>
          </a:xfrm>
        </p:spPr>
        <p:txBody>
          <a:bodyPr wrap="square" anchor="ctr">
            <a:noAutofit/>
          </a:bodyPr>
          <a:lstStyle/>
          <a:p>
            <a:pPr>
              <a:spcAft>
                <a:spcPts val="600"/>
              </a:spcAft>
            </a:pPr>
            <a:fld id="{6DAB3F6F-6A30-410C-8DAB-3E7769D71CBC}" type="slidenum">
              <a:rPr lang="en-US" smtClean="0"/>
              <a:pPr>
                <a:spcAft>
                  <a:spcPts val="600"/>
                </a:spcAft>
              </a:pPr>
              <a:t>51</a:t>
            </a:fld>
            <a:endParaRPr lang="en-US"/>
          </a:p>
        </p:txBody>
      </p:sp>
    </p:spTree>
    <p:extLst>
      <p:ext uri="{BB962C8B-B14F-4D97-AF65-F5344CB8AC3E}">
        <p14:creationId xmlns:p14="http://schemas.microsoft.com/office/powerpoint/2010/main" val="25606209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47582-A32D-0D54-9E56-DD1313579728}"/>
              </a:ext>
            </a:extLst>
          </p:cNvPr>
          <p:cNvSpPr>
            <a:spLocks noGrp="1"/>
          </p:cNvSpPr>
          <p:nvPr>
            <p:ph type="title"/>
          </p:nvPr>
        </p:nvSpPr>
        <p:spPr/>
        <p:txBody>
          <a:bodyPr/>
          <a:lstStyle/>
          <a:p>
            <a:r>
              <a:rPr lang="en-US" b="0" i="0" dirty="0">
                <a:solidFill>
                  <a:schemeClr val="accent1">
                    <a:lumMod val="100000"/>
                  </a:schemeClr>
                </a:solidFill>
                <a:effectLst/>
                <a:highlight>
                  <a:srgbClr val="FFFFFF"/>
                </a:highlight>
              </a:rPr>
              <a:t>Modified Total Direct Costs</a:t>
            </a:r>
            <a:endParaRPr lang="en-US" dirty="0">
              <a:solidFill>
                <a:schemeClr val="accent1">
                  <a:lumMod val="100000"/>
                </a:schemeClr>
              </a:solidFill>
            </a:endParaRPr>
          </a:p>
        </p:txBody>
      </p:sp>
      <p:sp>
        <p:nvSpPr>
          <p:cNvPr id="6" name="Rectangle 5">
            <a:extLst>
              <a:ext uri="{FF2B5EF4-FFF2-40B4-BE49-F238E27FC236}">
                <a16:creationId xmlns:a16="http://schemas.microsoft.com/office/drawing/2014/main" id="{CD53D4A7-BA9B-0EBE-7A02-25DF446F4CCA}"/>
              </a:ext>
            </a:extLst>
          </p:cNvPr>
          <p:cNvSpPr>
            <a:spLocks/>
          </p:cNvSpPr>
          <p:nvPr/>
        </p:nvSpPr>
        <p:spPr>
          <a:xfrm>
            <a:off x="0" y="1447700"/>
            <a:ext cx="9144000" cy="2248100"/>
          </a:xfrm>
          <a:prstGeom prst="rect">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3244" tIns="583244" rIns="583244" bIns="583244"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bg1">
                    <a:lumMod val="100000"/>
                  </a:schemeClr>
                </a:solidFill>
              </a:rPr>
              <a:t>Updated definition of MTDC to include up to $50,000 (previously $25,000) of each subaward </a:t>
            </a:r>
          </a:p>
        </p:txBody>
      </p:sp>
      <p:sp>
        <p:nvSpPr>
          <p:cNvPr id="3" name="Slide Number Placeholder 3">
            <a:extLst>
              <a:ext uri="{FF2B5EF4-FFF2-40B4-BE49-F238E27FC236}">
                <a16:creationId xmlns:a16="http://schemas.microsoft.com/office/drawing/2014/main" id="{8B2AD355-A715-F3D5-984A-31A85D9553B1}"/>
              </a:ext>
            </a:extLst>
          </p:cNvPr>
          <p:cNvSpPr>
            <a:spLocks noGrp="1"/>
          </p:cNvSpPr>
          <p:nvPr>
            <p:ph type="sldNum" sz="quarter" idx="4"/>
          </p:nvPr>
        </p:nvSpPr>
        <p:spPr>
          <a:xfrm>
            <a:off x="8572280" y="4670591"/>
            <a:ext cx="395782" cy="342900"/>
          </a:xfrm>
        </p:spPr>
        <p:txBody>
          <a:bodyPr/>
          <a:lstStyle/>
          <a:p>
            <a:fld id="{6DAB3F6F-6A30-410C-8DAB-3E7769D71CBC}" type="slidenum">
              <a:rPr lang="en-US" smtClean="0"/>
              <a:pPr/>
              <a:t>52</a:t>
            </a:fld>
            <a:endParaRPr lang="en-US" dirty="0"/>
          </a:p>
        </p:txBody>
      </p:sp>
    </p:spTree>
    <p:extLst>
      <p:ext uri="{BB962C8B-B14F-4D97-AF65-F5344CB8AC3E}">
        <p14:creationId xmlns:p14="http://schemas.microsoft.com/office/powerpoint/2010/main" val="6538077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D819A-5843-83CB-54AE-6933CD59129A}"/>
              </a:ext>
            </a:extLst>
          </p:cNvPr>
          <p:cNvSpPr>
            <a:spLocks noGrp="1"/>
          </p:cNvSpPr>
          <p:nvPr>
            <p:ph type="title"/>
          </p:nvPr>
        </p:nvSpPr>
        <p:spPr>
          <a:xfrm>
            <a:off x="457200" y="144838"/>
            <a:ext cx="8229600" cy="685800"/>
          </a:xfrm>
        </p:spPr>
        <p:txBody>
          <a:bodyPr wrap="square" anchor="ctr">
            <a:noAutofit/>
          </a:bodyPr>
          <a:lstStyle/>
          <a:p>
            <a:r>
              <a:rPr lang="en-US" dirty="0"/>
              <a:t>Negotiated Indirect Cost Rate Agreements</a:t>
            </a:r>
          </a:p>
        </p:txBody>
      </p:sp>
      <p:sp>
        <p:nvSpPr>
          <p:cNvPr id="9" name="Slide Number Placeholder 3">
            <a:extLst>
              <a:ext uri="{FF2B5EF4-FFF2-40B4-BE49-F238E27FC236}">
                <a16:creationId xmlns:a16="http://schemas.microsoft.com/office/drawing/2014/main" id="{C61C939B-167A-D954-3BA2-743DF1F154CA}"/>
              </a:ext>
            </a:extLst>
          </p:cNvPr>
          <p:cNvSpPr>
            <a:spLocks noGrp="1"/>
          </p:cNvSpPr>
          <p:nvPr>
            <p:ph type="sldNum" sz="quarter" idx="4"/>
          </p:nvPr>
        </p:nvSpPr>
        <p:spPr>
          <a:xfrm>
            <a:off x="8572280" y="4670591"/>
            <a:ext cx="395782" cy="342900"/>
          </a:xfrm>
        </p:spPr>
        <p:txBody>
          <a:bodyPr/>
          <a:lstStyle/>
          <a:p>
            <a:pPr>
              <a:spcAft>
                <a:spcPts val="600"/>
              </a:spcAft>
            </a:pPr>
            <a:fld id="{6DAB3F6F-6A30-410C-8DAB-3E7769D71CBC}" type="slidenum">
              <a:rPr lang="en-US" smtClean="0"/>
              <a:pPr>
                <a:spcAft>
                  <a:spcPts val="600"/>
                </a:spcAft>
              </a:pPr>
              <a:t>53</a:t>
            </a:fld>
            <a:endParaRPr lang="en-US"/>
          </a:p>
        </p:txBody>
      </p:sp>
      <p:graphicFrame>
        <p:nvGraphicFramePr>
          <p:cNvPr id="4" name="Content Placeholder 3">
            <a:extLst>
              <a:ext uri="{FF2B5EF4-FFF2-40B4-BE49-F238E27FC236}">
                <a16:creationId xmlns:a16="http://schemas.microsoft.com/office/drawing/2014/main" id="{1A9B4CDA-144D-2716-D58B-7FF1701AA12A}"/>
              </a:ext>
            </a:extLst>
          </p:cNvPr>
          <p:cNvGraphicFramePr>
            <a:graphicFrameLocks noGrp="1"/>
          </p:cNvGraphicFramePr>
          <p:nvPr>
            <p:ph idx="1"/>
          </p:nvPr>
        </p:nvGraphicFramePr>
        <p:xfrm>
          <a:off x="457200" y="804672"/>
          <a:ext cx="8229600" cy="36720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743805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CEDA9-E969-8A98-AF95-D90FF7CA5365}"/>
              </a:ext>
            </a:extLst>
          </p:cNvPr>
          <p:cNvSpPr>
            <a:spLocks noGrp="1"/>
          </p:cNvSpPr>
          <p:nvPr>
            <p:ph type="title"/>
          </p:nvPr>
        </p:nvSpPr>
        <p:spPr>
          <a:xfrm>
            <a:off x="457200" y="144838"/>
            <a:ext cx="8229600" cy="685800"/>
          </a:xfrm>
        </p:spPr>
        <p:txBody>
          <a:bodyPr wrap="square" anchor="ctr">
            <a:noAutofit/>
          </a:bodyPr>
          <a:lstStyle/>
          <a:p>
            <a:r>
              <a:rPr lang="en-US" dirty="0"/>
              <a:t>Negotiated Indirect Cost Rate Agreements</a:t>
            </a:r>
          </a:p>
        </p:txBody>
      </p:sp>
      <p:sp>
        <p:nvSpPr>
          <p:cNvPr id="9" name="Slide Number Placeholder 3">
            <a:extLst>
              <a:ext uri="{FF2B5EF4-FFF2-40B4-BE49-F238E27FC236}">
                <a16:creationId xmlns:a16="http://schemas.microsoft.com/office/drawing/2014/main" id="{BEC243D3-BB6B-9B39-E6B2-2AEA69ABEE2D}"/>
              </a:ext>
            </a:extLst>
          </p:cNvPr>
          <p:cNvSpPr>
            <a:spLocks noGrp="1"/>
          </p:cNvSpPr>
          <p:nvPr>
            <p:ph type="sldNum" sz="quarter" idx="4"/>
          </p:nvPr>
        </p:nvSpPr>
        <p:spPr>
          <a:xfrm>
            <a:off x="8572280" y="4670591"/>
            <a:ext cx="395782" cy="342900"/>
          </a:xfrm>
        </p:spPr>
        <p:txBody>
          <a:bodyPr/>
          <a:lstStyle/>
          <a:p>
            <a:pPr>
              <a:spcAft>
                <a:spcPts val="600"/>
              </a:spcAft>
            </a:pPr>
            <a:fld id="{6DAB3F6F-6A30-410C-8DAB-3E7769D71CBC}" type="slidenum">
              <a:rPr lang="en-US" smtClean="0"/>
              <a:pPr>
                <a:spcAft>
                  <a:spcPts val="600"/>
                </a:spcAft>
              </a:pPr>
              <a:t>54</a:t>
            </a:fld>
            <a:endParaRPr lang="en-US"/>
          </a:p>
        </p:txBody>
      </p:sp>
      <p:graphicFrame>
        <p:nvGraphicFramePr>
          <p:cNvPr id="4" name="Content Placeholder 3">
            <a:extLst>
              <a:ext uri="{FF2B5EF4-FFF2-40B4-BE49-F238E27FC236}">
                <a16:creationId xmlns:a16="http://schemas.microsoft.com/office/drawing/2014/main" id="{D7A0CB7B-9FA8-F904-9079-5E2B82EFE748}"/>
              </a:ext>
            </a:extLst>
          </p:cNvPr>
          <p:cNvGraphicFramePr>
            <a:graphicFrameLocks noGrp="1"/>
          </p:cNvGraphicFramePr>
          <p:nvPr>
            <p:ph idx="1"/>
          </p:nvPr>
        </p:nvGraphicFramePr>
        <p:xfrm>
          <a:off x="457200" y="830638"/>
          <a:ext cx="8229600" cy="36461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679487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1233C5-6663-6ACD-8DC1-385A7E2166D9}"/>
              </a:ext>
            </a:extLst>
          </p:cNvPr>
          <p:cNvSpPr>
            <a:spLocks noGrp="1"/>
          </p:cNvSpPr>
          <p:nvPr>
            <p:ph type="title"/>
          </p:nvPr>
        </p:nvSpPr>
        <p:spPr/>
        <p:txBody>
          <a:bodyPr/>
          <a:lstStyle/>
          <a:p>
            <a:r>
              <a:rPr lang="en-US" dirty="0"/>
              <a:t>De </a:t>
            </a:r>
            <a:r>
              <a:rPr lang="en-US" dirty="0" err="1"/>
              <a:t>Minimus</a:t>
            </a:r>
            <a:r>
              <a:rPr lang="en-US" dirty="0"/>
              <a:t> Rate</a:t>
            </a:r>
          </a:p>
        </p:txBody>
      </p:sp>
      <p:sp>
        <p:nvSpPr>
          <p:cNvPr id="11" name="Content Placeholder 10">
            <a:extLst>
              <a:ext uri="{FF2B5EF4-FFF2-40B4-BE49-F238E27FC236}">
                <a16:creationId xmlns:a16="http://schemas.microsoft.com/office/drawing/2014/main" id="{86472911-EE6A-868A-420D-40844AE9FE37}"/>
              </a:ext>
            </a:extLst>
          </p:cNvPr>
          <p:cNvSpPr>
            <a:spLocks noGrp="1"/>
          </p:cNvSpPr>
          <p:nvPr>
            <p:ph idx="1"/>
          </p:nvPr>
        </p:nvSpPr>
        <p:spPr>
          <a:xfrm>
            <a:off x="4412609" y="544563"/>
            <a:ext cx="4274191" cy="4054373"/>
          </a:xfrm>
        </p:spPr>
        <p:txBody>
          <a:bodyPr/>
          <a:lstStyle/>
          <a:p>
            <a:pPr marL="285750" lvl="0" indent="-285750"/>
            <a:r>
              <a:rPr lang="en-US" sz="1600" dirty="0"/>
              <a:t>Recipients and subrecipients that do not have a current federal negotiated indirect cost rate (including provisional rate) may elect to charge a de minimis rate of up to 15% of modified total direct costs (MTDC). </a:t>
            </a:r>
          </a:p>
          <a:p>
            <a:pPr lvl="1">
              <a:buFont typeface="Arial" panose="020B0604020202020204" pitchFamily="34" charset="0"/>
              <a:buChar char="•"/>
            </a:pPr>
            <a:r>
              <a:rPr lang="en-US" sz="1400" dirty="0"/>
              <a:t>The recipient or subrecipient is authorized to determine the appropriate rate up to this limit. </a:t>
            </a:r>
          </a:p>
          <a:p>
            <a:pPr lvl="1"/>
            <a:endParaRPr lang="en-US" sz="1600" dirty="0"/>
          </a:p>
          <a:p>
            <a:pPr marL="285750" lvl="0" indent="-285750"/>
            <a:r>
              <a:rPr lang="en-US" sz="1600" dirty="0"/>
              <a:t>Federal agencies and pass-through entities may not require recipients and subrecipients to use a de minimis rate lower than the negotiated indirect cost rate or the rate elected pursuant to this subsection (15%) unless required by federal statute or regulation. </a:t>
            </a:r>
          </a:p>
          <a:p>
            <a:endParaRPr lang="en-US" dirty="0"/>
          </a:p>
        </p:txBody>
      </p:sp>
      <p:pic>
        <p:nvPicPr>
          <p:cNvPr id="10" name="Picture Placeholder 11">
            <a:extLst>
              <a:ext uri="{FF2B5EF4-FFF2-40B4-BE49-F238E27FC236}">
                <a16:creationId xmlns:a16="http://schemas.microsoft.com/office/drawing/2014/main" id="{0EF20A8F-09E9-7272-22CF-FBAA9E4C8D8E}"/>
              </a:ext>
            </a:extLst>
          </p:cNvPr>
          <p:cNvPicPr>
            <a:picLocks noChangeAspect="1"/>
          </p:cNvPicPr>
          <p:nvPr>
            <p:custDataLst>
              <p:tags r:id="rId3"/>
            </p:custDataLst>
          </p:nvPr>
        </p:nvPicPr>
        <p:blipFill rotWithShape="1">
          <a:blip r:embed="rId5">
            <a:extLst>
              <a:ext uri="{28A0092B-C50C-407E-A947-70E740481C1C}">
                <a14:useLocalDpi xmlns:a14="http://schemas.microsoft.com/office/drawing/2010/main" val="0"/>
              </a:ext>
            </a:extLst>
          </a:blip>
          <a:srcRect l="29936" r="-20"/>
          <a:stretch/>
        </p:blipFill>
        <p:spPr>
          <a:xfrm>
            <a:off x="575379" y="884782"/>
            <a:ext cx="3690937" cy="3511858"/>
          </a:xfrm>
          <a:prstGeom prst="rect">
            <a:avLst/>
          </a:prstGeom>
        </p:spPr>
      </p:pic>
      <p:sp>
        <p:nvSpPr>
          <p:cNvPr id="9" name="Rectangle 8">
            <a:extLst>
              <a:ext uri="{FF2B5EF4-FFF2-40B4-BE49-F238E27FC236}">
                <a16:creationId xmlns:a16="http://schemas.microsoft.com/office/drawing/2014/main" id="{A69BA962-D3F0-957C-B546-C9F552192901}"/>
              </a:ext>
            </a:extLst>
          </p:cNvPr>
          <p:cNvSpPr/>
          <p:nvPr/>
        </p:nvSpPr>
        <p:spPr bwMode="auto">
          <a:xfrm>
            <a:off x="575379" y="884782"/>
            <a:ext cx="89855" cy="3511296"/>
          </a:xfrm>
          <a:prstGeom prst="rect">
            <a:avLst/>
          </a:prstGeom>
          <a:solidFill>
            <a:schemeClr val="accent3"/>
          </a:solidFill>
          <a:ln w="9525" cap="flat" cmpd="sng" algn="ctr">
            <a:noFill/>
            <a:prstDash val="solid"/>
            <a:round/>
            <a:headEnd type="none" w="med" len="med"/>
            <a:tailEnd type="none" w="med" len="med"/>
          </a:ln>
          <a:effectLst/>
        </p:spPr>
        <p:txBody>
          <a:bodyPr vert="horz" wrap="square" lIns="182880" tIns="45720" rIns="18288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err="1">
              <a:ln>
                <a:noFill/>
              </a:ln>
              <a:solidFill>
                <a:schemeClr val="accent1"/>
              </a:solidFill>
              <a:effectLst/>
              <a:latin typeface="Arial" charset="0"/>
              <a:ea typeface="ヒラギノ角ゴ Pro W3" pitchFamily="1" charset="-128"/>
            </a:endParaRPr>
          </a:p>
        </p:txBody>
      </p:sp>
    </p:spTree>
    <p:custDataLst>
      <p:custData r:id="rId1"/>
      <p:custData r:id="rId2"/>
    </p:custDataLst>
    <p:extLst>
      <p:ext uri="{BB962C8B-B14F-4D97-AF65-F5344CB8AC3E}">
        <p14:creationId xmlns:p14="http://schemas.microsoft.com/office/powerpoint/2010/main" val="7085482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8A447-E754-5E2C-E7CD-FF71339264E2}"/>
              </a:ext>
            </a:extLst>
          </p:cNvPr>
          <p:cNvSpPr>
            <a:spLocks noGrp="1"/>
          </p:cNvSpPr>
          <p:nvPr>
            <p:ph type="title"/>
          </p:nvPr>
        </p:nvSpPr>
        <p:spPr>
          <a:xfrm>
            <a:off x="457200" y="144838"/>
            <a:ext cx="8229600" cy="685800"/>
          </a:xfrm>
        </p:spPr>
        <p:txBody>
          <a:bodyPr wrap="square" anchor="ctr">
            <a:noAutofit/>
          </a:bodyPr>
          <a:lstStyle/>
          <a:p>
            <a:r>
              <a:rPr lang="en-US" dirty="0"/>
              <a:t>De </a:t>
            </a:r>
            <a:r>
              <a:rPr lang="en-US" dirty="0" err="1"/>
              <a:t>Minimus</a:t>
            </a:r>
            <a:r>
              <a:rPr lang="en-US" dirty="0"/>
              <a:t> Rate – New Awards</a:t>
            </a:r>
          </a:p>
        </p:txBody>
      </p:sp>
      <p:sp>
        <p:nvSpPr>
          <p:cNvPr id="4" name="Slide Number Placeholder 3">
            <a:extLst>
              <a:ext uri="{FF2B5EF4-FFF2-40B4-BE49-F238E27FC236}">
                <a16:creationId xmlns:a16="http://schemas.microsoft.com/office/drawing/2014/main" id="{49576E38-27A8-30D8-F902-26537A716B96}"/>
              </a:ext>
            </a:extLst>
          </p:cNvPr>
          <p:cNvSpPr>
            <a:spLocks noGrp="1"/>
          </p:cNvSpPr>
          <p:nvPr>
            <p:ph type="sldNum" sz="quarter" idx="4"/>
          </p:nvPr>
        </p:nvSpPr>
        <p:spPr>
          <a:xfrm>
            <a:off x="8572280" y="4670591"/>
            <a:ext cx="395782" cy="342900"/>
          </a:xfrm>
        </p:spPr>
        <p:txBody>
          <a:bodyPr wrap="square" anchor="ctr">
            <a:noAutofit/>
          </a:bodyPr>
          <a:lstStyle/>
          <a:p>
            <a:pPr>
              <a:spcAft>
                <a:spcPts val="600"/>
              </a:spcAft>
            </a:pPr>
            <a:fld id="{6DAB3F6F-6A30-410C-8DAB-3E7769D71CBC}" type="slidenum">
              <a:rPr lang="en-US" smtClean="0"/>
              <a:pPr>
                <a:spcAft>
                  <a:spcPts val="600"/>
                </a:spcAft>
              </a:pPr>
              <a:t>56</a:t>
            </a:fld>
            <a:endParaRPr lang="en-US"/>
          </a:p>
        </p:txBody>
      </p:sp>
      <p:graphicFrame>
        <p:nvGraphicFramePr>
          <p:cNvPr id="6" name="Content Placeholder 2">
            <a:extLst>
              <a:ext uri="{FF2B5EF4-FFF2-40B4-BE49-F238E27FC236}">
                <a16:creationId xmlns:a16="http://schemas.microsoft.com/office/drawing/2014/main" id="{C0C661CC-AAE7-5176-989E-071416DAA3E4}"/>
              </a:ext>
            </a:extLst>
          </p:cNvPr>
          <p:cNvGraphicFramePr>
            <a:graphicFrameLocks noGrp="1"/>
          </p:cNvGraphicFramePr>
          <p:nvPr>
            <p:ph idx="1"/>
          </p:nvPr>
        </p:nvGraphicFramePr>
        <p:xfrm>
          <a:off x="457200" y="804672"/>
          <a:ext cx="8229600" cy="36720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46929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A2993-269B-4A76-4EBD-8575236EDC6D}"/>
              </a:ext>
            </a:extLst>
          </p:cNvPr>
          <p:cNvSpPr>
            <a:spLocks noGrp="1"/>
          </p:cNvSpPr>
          <p:nvPr>
            <p:ph type="title"/>
          </p:nvPr>
        </p:nvSpPr>
        <p:spPr>
          <a:xfrm>
            <a:off x="457200" y="144838"/>
            <a:ext cx="8229600" cy="685800"/>
          </a:xfrm>
        </p:spPr>
        <p:txBody>
          <a:bodyPr wrap="square" anchor="ctr">
            <a:noAutofit/>
          </a:bodyPr>
          <a:lstStyle/>
          <a:p>
            <a:r>
              <a:rPr lang="en-US" dirty="0"/>
              <a:t>De Minimus Rate – Existing Awards</a:t>
            </a:r>
          </a:p>
        </p:txBody>
      </p:sp>
      <p:sp>
        <p:nvSpPr>
          <p:cNvPr id="9" name="Slide Number Placeholder 3">
            <a:extLst>
              <a:ext uri="{FF2B5EF4-FFF2-40B4-BE49-F238E27FC236}">
                <a16:creationId xmlns:a16="http://schemas.microsoft.com/office/drawing/2014/main" id="{FC69C5D6-5304-2241-0550-797B4809552C}"/>
              </a:ext>
            </a:extLst>
          </p:cNvPr>
          <p:cNvSpPr>
            <a:spLocks noGrp="1"/>
          </p:cNvSpPr>
          <p:nvPr>
            <p:ph type="sldNum" sz="quarter" idx="4"/>
          </p:nvPr>
        </p:nvSpPr>
        <p:spPr>
          <a:xfrm>
            <a:off x="8572280" y="4670591"/>
            <a:ext cx="395782" cy="342900"/>
          </a:xfrm>
        </p:spPr>
        <p:txBody>
          <a:bodyPr/>
          <a:lstStyle/>
          <a:p>
            <a:pPr>
              <a:spcAft>
                <a:spcPts val="600"/>
              </a:spcAft>
            </a:pPr>
            <a:fld id="{6DAB3F6F-6A30-410C-8DAB-3E7769D71CBC}" type="slidenum">
              <a:rPr lang="en-US" smtClean="0"/>
              <a:pPr>
                <a:spcAft>
                  <a:spcPts val="600"/>
                </a:spcAft>
              </a:pPr>
              <a:t>57</a:t>
            </a:fld>
            <a:endParaRPr lang="en-US"/>
          </a:p>
        </p:txBody>
      </p:sp>
      <p:graphicFrame>
        <p:nvGraphicFramePr>
          <p:cNvPr id="4" name="Content Placeholder 3">
            <a:extLst>
              <a:ext uri="{FF2B5EF4-FFF2-40B4-BE49-F238E27FC236}">
                <a16:creationId xmlns:a16="http://schemas.microsoft.com/office/drawing/2014/main" id="{A43554F4-0BA1-A50A-9DEC-D6A0ACF03A1D}"/>
              </a:ext>
            </a:extLst>
          </p:cNvPr>
          <p:cNvGraphicFramePr>
            <a:graphicFrameLocks noGrp="1"/>
          </p:cNvGraphicFramePr>
          <p:nvPr>
            <p:ph idx="1"/>
          </p:nvPr>
        </p:nvGraphicFramePr>
        <p:xfrm>
          <a:off x="457200" y="804672"/>
          <a:ext cx="8229600" cy="36720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061163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70D77-4AD1-0E5D-4C1E-CFB7338873F2}"/>
              </a:ext>
            </a:extLst>
          </p:cNvPr>
          <p:cNvSpPr>
            <a:spLocks noGrp="1"/>
          </p:cNvSpPr>
          <p:nvPr>
            <p:ph type="title"/>
          </p:nvPr>
        </p:nvSpPr>
        <p:spPr/>
        <p:txBody>
          <a:bodyPr/>
          <a:lstStyle/>
          <a:p>
            <a:r>
              <a:rPr lang="en-US" dirty="0"/>
              <a:t>Mandatory Disclosure</a:t>
            </a:r>
          </a:p>
        </p:txBody>
      </p:sp>
      <p:graphicFrame>
        <p:nvGraphicFramePr>
          <p:cNvPr id="4" name="Content Placeholder 3">
            <a:extLst>
              <a:ext uri="{FF2B5EF4-FFF2-40B4-BE49-F238E27FC236}">
                <a16:creationId xmlns:a16="http://schemas.microsoft.com/office/drawing/2014/main" id="{A0E5E1B3-B91A-4256-6B2B-A26600AD38C5}"/>
              </a:ext>
            </a:extLst>
          </p:cNvPr>
          <p:cNvGraphicFramePr>
            <a:graphicFrameLocks noGrp="1"/>
          </p:cNvGraphicFramePr>
          <p:nvPr>
            <p:ph idx="1"/>
          </p:nvPr>
        </p:nvGraphicFramePr>
        <p:xfrm>
          <a:off x="457200" y="804671"/>
          <a:ext cx="8229600" cy="38659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3">
            <a:extLst>
              <a:ext uri="{FF2B5EF4-FFF2-40B4-BE49-F238E27FC236}">
                <a16:creationId xmlns:a16="http://schemas.microsoft.com/office/drawing/2014/main" id="{D25B8FB4-DA3D-DBDF-EB44-47C4750CE547}"/>
              </a:ext>
            </a:extLst>
          </p:cNvPr>
          <p:cNvSpPr>
            <a:spLocks noGrp="1"/>
          </p:cNvSpPr>
          <p:nvPr>
            <p:ph type="sldNum" sz="quarter" idx="4"/>
          </p:nvPr>
        </p:nvSpPr>
        <p:spPr>
          <a:xfrm>
            <a:off x="8572280" y="4670591"/>
            <a:ext cx="395782" cy="342900"/>
          </a:xfrm>
        </p:spPr>
        <p:txBody>
          <a:bodyPr/>
          <a:lstStyle/>
          <a:p>
            <a:fld id="{6DAB3F6F-6A30-410C-8DAB-3E7769D71CBC}" type="slidenum">
              <a:rPr lang="en-US" smtClean="0"/>
              <a:pPr/>
              <a:t>58</a:t>
            </a:fld>
            <a:endParaRPr lang="en-US" dirty="0"/>
          </a:p>
        </p:txBody>
      </p:sp>
    </p:spTree>
    <p:extLst>
      <p:ext uri="{BB962C8B-B14F-4D97-AF65-F5344CB8AC3E}">
        <p14:creationId xmlns:p14="http://schemas.microsoft.com/office/powerpoint/2010/main" val="442425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EA447-41A2-8DF1-7EE8-F251E376C425}"/>
              </a:ext>
            </a:extLst>
          </p:cNvPr>
          <p:cNvSpPr>
            <a:spLocks noGrp="1"/>
          </p:cNvSpPr>
          <p:nvPr>
            <p:ph type="title"/>
          </p:nvPr>
        </p:nvSpPr>
        <p:spPr/>
        <p:txBody>
          <a:bodyPr/>
          <a:lstStyle/>
          <a:p>
            <a:r>
              <a:rPr lang="en-US" dirty="0"/>
              <a:t>Fixed Amount Awards and Subawards</a:t>
            </a:r>
          </a:p>
        </p:txBody>
      </p:sp>
      <p:graphicFrame>
        <p:nvGraphicFramePr>
          <p:cNvPr id="5" name="Content Placeholder 4">
            <a:extLst>
              <a:ext uri="{FF2B5EF4-FFF2-40B4-BE49-F238E27FC236}">
                <a16:creationId xmlns:a16="http://schemas.microsoft.com/office/drawing/2014/main" id="{2CAE8703-1D43-9FDF-57B6-D71CFC544038}"/>
              </a:ext>
            </a:extLst>
          </p:cNvPr>
          <p:cNvGraphicFramePr>
            <a:graphicFrameLocks noGrp="1"/>
          </p:cNvGraphicFramePr>
          <p:nvPr>
            <p:ph idx="1"/>
          </p:nvPr>
        </p:nvGraphicFramePr>
        <p:xfrm>
          <a:off x="457200" y="804672"/>
          <a:ext cx="8229600" cy="36720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4FA4A812-033F-63BF-F9B3-5BD1C0016338}"/>
              </a:ext>
            </a:extLst>
          </p:cNvPr>
          <p:cNvSpPr>
            <a:spLocks noGrp="1"/>
          </p:cNvSpPr>
          <p:nvPr>
            <p:ph type="sldNum" sz="quarter" idx="4"/>
          </p:nvPr>
        </p:nvSpPr>
        <p:spPr/>
        <p:txBody>
          <a:bodyPr/>
          <a:lstStyle/>
          <a:p>
            <a:fld id="{6DAB3F6F-6A30-410C-8DAB-3E7769D71CBC}" type="slidenum">
              <a:rPr lang="en-US" smtClean="0"/>
              <a:pPr/>
              <a:t>59</a:t>
            </a:fld>
            <a:endParaRPr lang="en-US" dirty="0"/>
          </a:p>
        </p:txBody>
      </p:sp>
    </p:spTree>
    <p:extLst>
      <p:ext uri="{BB962C8B-B14F-4D97-AF65-F5344CB8AC3E}">
        <p14:creationId xmlns:p14="http://schemas.microsoft.com/office/powerpoint/2010/main" val="21242954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3DE19-376F-FC23-21C7-471EAFDE8A39}"/>
              </a:ext>
            </a:extLst>
          </p:cNvPr>
          <p:cNvSpPr>
            <a:spLocks noGrp="1"/>
          </p:cNvSpPr>
          <p:nvPr>
            <p:ph type="title"/>
          </p:nvPr>
        </p:nvSpPr>
        <p:spPr/>
        <p:txBody>
          <a:bodyPr/>
          <a:lstStyle/>
          <a:p>
            <a:r>
              <a:rPr lang="en-US" dirty="0"/>
              <a:t>Importance of Grant Management</a:t>
            </a:r>
          </a:p>
        </p:txBody>
      </p:sp>
      <p:graphicFrame>
        <p:nvGraphicFramePr>
          <p:cNvPr id="5" name="Content Placeholder 4">
            <a:extLst>
              <a:ext uri="{FF2B5EF4-FFF2-40B4-BE49-F238E27FC236}">
                <a16:creationId xmlns:a16="http://schemas.microsoft.com/office/drawing/2014/main" id="{DABB8DD0-CFDE-1E11-14C6-C7CCACEF375C}"/>
              </a:ext>
            </a:extLst>
          </p:cNvPr>
          <p:cNvGraphicFramePr>
            <a:graphicFrameLocks noGrp="1"/>
          </p:cNvGraphicFramePr>
          <p:nvPr>
            <p:ph idx="1"/>
            <p:extLst>
              <p:ext uri="{D42A27DB-BD31-4B8C-83A1-F6EECF244321}">
                <p14:modId xmlns:p14="http://schemas.microsoft.com/office/powerpoint/2010/main" val="1779194081"/>
              </p:ext>
            </p:extLst>
          </p:nvPr>
        </p:nvGraphicFramePr>
        <p:xfrm>
          <a:off x="457200" y="804863"/>
          <a:ext cx="8229600" cy="3671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3A64AECC-9408-9960-7D34-513E11B100C9}"/>
              </a:ext>
            </a:extLst>
          </p:cNvPr>
          <p:cNvSpPr>
            <a:spLocks noGrp="1"/>
          </p:cNvSpPr>
          <p:nvPr>
            <p:ph type="sldNum" sz="quarter" idx="4"/>
          </p:nvPr>
        </p:nvSpPr>
        <p:spPr/>
        <p:txBody>
          <a:bodyPr/>
          <a:lstStyle/>
          <a:p>
            <a:fld id="{6DAB3F6F-6A30-410C-8DAB-3E7769D71CBC}" type="slidenum">
              <a:rPr lang="en-US" smtClean="0"/>
              <a:pPr/>
              <a:t>6</a:t>
            </a:fld>
            <a:endParaRPr lang="en-US" dirty="0"/>
          </a:p>
        </p:txBody>
      </p:sp>
    </p:spTree>
    <p:extLst>
      <p:ext uri="{BB962C8B-B14F-4D97-AF65-F5344CB8AC3E}">
        <p14:creationId xmlns:p14="http://schemas.microsoft.com/office/powerpoint/2010/main" val="6400381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70D77-4AD1-0E5D-4C1E-CFB7338873F2}"/>
              </a:ext>
            </a:extLst>
          </p:cNvPr>
          <p:cNvSpPr>
            <a:spLocks noGrp="1"/>
          </p:cNvSpPr>
          <p:nvPr>
            <p:ph type="title"/>
          </p:nvPr>
        </p:nvSpPr>
        <p:spPr/>
        <p:txBody>
          <a:bodyPr/>
          <a:lstStyle/>
          <a:p>
            <a:r>
              <a:rPr lang="en-US" dirty="0"/>
              <a:t>Fixed Amount Subawards Updates</a:t>
            </a:r>
          </a:p>
        </p:txBody>
      </p:sp>
      <p:graphicFrame>
        <p:nvGraphicFramePr>
          <p:cNvPr id="4" name="Content Placeholder 3">
            <a:extLst>
              <a:ext uri="{FF2B5EF4-FFF2-40B4-BE49-F238E27FC236}">
                <a16:creationId xmlns:a16="http://schemas.microsoft.com/office/drawing/2014/main" id="{780C8280-D97D-1C42-4657-C0451629D589}"/>
              </a:ext>
            </a:extLst>
          </p:cNvPr>
          <p:cNvGraphicFramePr>
            <a:graphicFrameLocks noGrp="1"/>
          </p:cNvGraphicFramePr>
          <p:nvPr>
            <p:ph idx="1"/>
          </p:nvPr>
        </p:nvGraphicFramePr>
        <p:xfrm>
          <a:off x="457200" y="804672"/>
          <a:ext cx="8229600" cy="36720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3">
            <a:extLst>
              <a:ext uri="{FF2B5EF4-FFF2-40B4-BE49-F238E27FC236}">
                <a16:creationId xmlns:a16="http://schemas.microsoft.com/office/drawing/2014/main" id="{DB7F42E3-4DB5-C9D4-C62B-6ED8282B4796}"/>
              </a:ext>
            </a:extLst>
          </p:cNvPr>
          <p:cNvSpPr>
            <a:spLocks noGrp="1"/>
          </p:cNvSpPr>
          <p:nvPr>
            <p:ph type="sldNum" sz="quarter" idx="4"/>
          </p:nvPr>
        </p:nvSpPr>
        <p:spPr>
          <a:xfrm>
            <a:off x="8572280" y="4670591"/>
            <a:ext cx="395782" cy="342900"/>
          </a:xfrm>
        </p:spPr>
        <p:txBody>
          <a:bodyPr/>
          <a:lstStyle/>
          <a:p>
            <a:fld id="{6DAB3F6F-6A30-410C-8DAB-3E7769D71CBC}" type="slidenum">
              <a:rPr lang="en-US" smtClean="0"/>
              <a:pPr/>
              <a:t>60</a:t>
            </a:fld>
            <a:endParaRPr lang="en-US" dirty="0"/>
          </a:p>
        </p:txBody>
      </p:sp>
    </p:spTree>
    <p:extLst>
      <p:ext uri="{BB962C8B-B14F-4D97-AF65-F5344CB8AC3E}">
        <p14:creationId xmlns:p14="http://schemas.microsoft.com/office/powerpoint/2010/main" val="26132031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D819A-5843-83CB-54AE-6933CD59129A}"/>
              </a:ext>
            </a:extLst>
          </p:cNvPr>
          <p:cNvSpPr>
            <a:spLocks noGrp="1"/>
          </p:cNvSpPr>
          <p:nvPr>
            <p:ph type="title"/>
          </p:nvPr>
        </p:nvSpPr>
        <p:spPr>
          <a:xfrm>
            <a:off x="457200" y="144838"/>
            <a:ext cx="8229600" cy="685800"/>
          </a:xfrm>
        </p:spPr>
        <p:txBody>
          <a:bodyPr wrap="square" anchor="ctr">
            <a:noAutofit/>
          </a:bodyPr>
          <a:lstStyle/>
          <a:p>
            <a:r>
              <a:rPr lang="en-US" dirty="0"/>
              <a:t>Internal Controls – PII</a:t>
            </a:r>
          </a:p>
        </p:txBody>
      </p:sp>
      <p:graphicFrame>
        <p:nvGraphicFramePr>
          <p:cNvPr id="4" name="Content Placeholder 3">
            <a:extLst>
              <a:ext uri="{FF2B5EF4-FFF2-40B4-BE49-F238E27FC236}">
                <a16:creationId xmlns:a16="http://schemas.microsoft.com/office/drawing/2014/main" id="{1A9B4CDA-144D-2716-D58B-7FF1701AA12A}"/>
              </a:ext>
            </a:extLst>
          </p:cNvPr>
          <p:cNvGraphicFramePr>
            <a:graphicFrameLocks noGrp="1"/>
          </p:cNvGraphicFramePr>
          <p:nvPr>
            <p:ph idx="1"/>
          </p:nvPr>
        </p:nvGraphicFramePr>
        <p:xfrm>
          <a:off x="457200" y="804672"/>
          <a:ext cx="8229600" cy="367207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Slide Number Placeholder 3">
            <a:extLst>
              <a:ext uri="{FF2B5EF4-FFF2-40B4-BE49-F238E27FC236}">
                <a16:creationId xmlns:a16="http://schemas.microsoft.com/office/drawing/2014/main" id="{C61C939B-167A-D954-3BA2-743DF1F154CA}"/>
              </a:ext>
            </a:extLst>
          </p:cNvPr>
          <p:cNvSpPr>
            <a:spLocks noGrp="1"/>
          </p:cNvSpPr>
          <p:nvPr>
            <p:ph type="sldNum" sz="quarter" idx="4"/>
          </p:nvPr>
        </p:nvSpPr>
        <p:spPr>
          <a:xfrm>
            <a:off x="8572280" y="4670591"/>
            <a:ext cx="395782" cy="342900"/>
          </a:xfrm>
        </p:spPr>
        <p:txBody>
          <a:bodyPr wrap="square" anchor="ctr">
            <a:noAutofit/>
          </a:bodyPr>
          <a:lstStyle/>
          <a:p>
            <a:pPr>
              <a:spcAft>
                <a:spcPts val="600"/>
              </a:spcAft>
            </a:pPr>
            <a:fld id="{6DAB3F6F-6A30-410C-8DAB-3E7769D71CBC}" type="slidenum">
              <a:rPr lang="en-US" smtClean="0"/>
              <a:pPr>
                <a:spcAft>
                  <a:spcPts val="600"/>
                </a:spcAft>
              </a:pPr>
              <a:t>61</a:t>
            </a:fld>
            <a:endParaRPr lang="en-US"/>
          </a:p>
        </p:txBody>
      </p:sp>
      <p:pic>
        <p:nvPicPr>
          <p:cNvPr id="5" name="Picture 4">
            <a:extLst>
              <a:ext uri="{FF2B5EF4-FFF2-40B4-BE49-F238E27FC236}">
                <a16:creationId xmlns:a16="http://schemas.microsoft.com/office/drawing/2014/main" id="{57C066E7-87F1-2A1A-B798-F59484E7DFF0}"/>
              </a:ext>
            </a:extLst>
          </p:cNvPr>
          <p:cNvPicPr>
            <a:picLocks noChangeAspect="1"/>
          </p:cNvPicPr>
          <p:nvPr>
            <p:custDataLst>
              <p:tags r:id="rId1"/>
            </p:custDataLst>
          </p:nvPr>
        </p:nvPicPr>
        <p:blipFill rotWithShape="1">
          <a:blip r:embed="rId10">
            <a:extLst>
              <a:ext uri="{28A0092B-C50C-407E-A947-70E740481C1C}">
                <a14:useLocalDpi xmlns:a14="http://schemas.microsoft.com/office/drawing/2010/main" val="0"/>
              </a:ext>
            </a:extLst>
          </a:blip>
          <a:srcRect/>
          <a:stretch/>
        </p:blipFill>
        <p:spPr>
          <a:xfrm>
            <a:off x="687324" y="1250597"/>
            <a:ext cx="588265" cy="591313"/>
          </a:xfrm>
          <a:prstGeom prst="rect">
            <a:avLst/>
          </a:prstGeom>
        </p:spPr>
      </p:pic>
      <p:pic>
        <p:nvPicPr>
          <p:cNvPr id="7" name="Picture 6">
            <a:extLst>
              <a:ext uri="{FF2B5EF4-FFF2-40B4-BE49-F238E27FC236}">
                <a16:creationId xmlns:a16="http://schemas.microsoft.com/office/drawing/2014/main" id="{E586889D-E35F-DD7D-44B2-9A2105F096D5}"/>
              </a:ext>
            </a:extLst>
          </p:cNvPr>
          <p:cNvPicPr>
            <a:picLocks noChangeAspect="1"/>
          </p:cNvPicPr>
          <p:nvPr>
            <p:custDataLst>
              <p:tags r:id="rId2"/>
            </p:custDataLst>
          </p:nvPr>
        </p:nvPicPr>
        <p:blipFill rotWithShape="1">
          <a:blip r:embed="rId11">
            <a:extLst>
              <a:ext uri="{28A0092B-C50C-407E-A947-70E740481C1C}">
                <a14:useLocalDpi xmlns:a14="http://schemas.microsoft.com/office/drawing/2010/main" val="0"/>
              </a:ext>
            </a:extLst>
          </a:blip>
          <a:srcRect/>
          <a:stretch/>
        </p:blipFill>
        <p:spPr>
          <a:xfrm>
            <a:off x="930148" y="2382421"/>
            <a:ext cx="588265" cy="542545"/>
          </a:xfrm>
          <a:prstGeom prst="rect">
            <a:avLst/>
          </a:prstGeom>
        </p:spPr>
      </p:pic>
      <p:pic>
        <p:nvPicPr>
          <p:cNvPr id="16" name="Picture 15">
            <a:extLst>
              <a:ext uri="{FF2B5EF4-FFF2-40B4-BE49-F238E27FC236}">
                <a16:creationId xmlns:a16="http://schemas.microsoft.com/office/drawing/2014/main" id="{C5482A3F-3865-E161-72B7-93F395120A5C}"/>
              </a:ext>
            </a:extLst>
          </p:cNvPr>
          <p:cNvPicPr>
            <a:picLocks noChangeAspect="1"/>
          </p:cNvPicPr>
          <p:nvPr>
            <p:custDataLst>
              <p:tags r:id="rId3"/>
            </p:custDataLst>
          </p:nvPr>
        </p:nvPicPr>
        <p:blipFill rotWithShape="1">
          <a:blip r:embed="rId12">
            <a:extLst>
              <a:ext uri="{28A0092B-C50C-407E-A947-70E740481C1C}">
                <a14:useLocalDpi xmlns:a14="http://schemas.microsoft.com/office/drawing/2010/main" val="0"/>
              </a:ext>
            </a:extLst>
          </a:blip>
          <a:srcRect/>
          <a:stretch/>
        </p:blipFill>
        <p:spPr>
          <a:xfrm>
            <a:off x="687324" y="3467410"/>
            <a:ext cx="588265" cy="542545"/>
          </a:xfrm>
          <a:prstGeom prst="rect">
            <a:avLst/>
          </a:prstGeom>
        </p:spPr>
      </p:pic>
    </p:spTree>
    <p:extLst>
      <p:ext uri="{BB962C8B-B14F-4D97-AF65-F5344CB8AC3E}">
        <p14:creationId xmlns:p14="http://schemas.microsoft.com/office/powerpoint/2010/main" val="42117933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47582-A32D-0D54-9E56-DD1313579728}"/>
              </a:ext>
            </a:extLst>
          </p:cNvPr>
          <p:cNvSpPr>
            <a:spLocks noGrp="1"/>
          </p:cNvSpPr>
          <p:nvPr>
            <p:ph type="title"/>
          </p:nvPr>
        </p:nvSpPr>
        <p:spPr>
          <a:xfrm>
            <a:off x="457200" y="144838"/>
            <a:ext cx="8229600" cy="685800"/>
          </a:xfrm>
        </p:spPr>
        <p:txBody>
          <a:bodyPr wrap="square" anchor="ctr">
            <a:noAutofit/>
          </a:bodyPr>
          <a:lstStyle/>
          <a:p>
            <a:r>
              <a:rPr lang="en-US" dirty="0"/>
              <a:t>Equipment and Unused Supplies Thresholds</a:t>
            </a:r>
          </a:p>
        </p:txBody>
      </p:sp>
      <p:sp>
        <p:nvSpPr>
          <p:cNvPr id="9" name="Slide Number Placeholder 3">
            <a:extLst>
              <a:ext uri="{FF2B5EF4-FFF2-40B4-BE49-F238E27FC236}">
                <a16:creationId xmlns:a16="http://schemas.microsoft.com/office/drawing/2014/main" id="{185AD601-312D-2D93-D844-651AD44ADC20}"/>
              </a:ext>
            </a:extLst>
          </p:cNvPr>
          <p:cNvSpPr>
            <a:spLocks noGrp="1"/>
          </p:cNvSpPr>
          <p:nvPr>
            <p:ph type="sldNum" sz="quarter" idx="4"/>
          </p:nvPr>
        </p:nvSpPr>
        <p:spPr>
          <a:xfrm>
            <a:off x="8572280" y="4670591"/>
            <a:ext cx="395782" cy="342900"/>
          </a:xfrm>
        </p:spPr>
        <p:txBody>
          <a:bodyPr/>
          <a:lstStyle/>
          <a:p>
            <a:pPr>
              <a:spcAft>
                <a:spcPts val="600"/>
              </a:spcAft>
            </a:pPr>
            <a:fld id="{6DAB3F6F-6A30-410C-8DAB-3E7769D71CBC}" type="slidenum">
              <a:rPr lang="en-US" smtClean="0"/>
              <a:pPr>
                <a:spcAft>
                  <a:spcPts val="600"/>
                </a:spcAft>
              </a:pPr>
              <a:t>62</a:t>
            </a:fld>
            <a:endParaRPr lang="en-US"/>
          </a:p>
        </p:txBody>
      </p:sp>
      <p:graphicFrame>
        <p:nvGraphicFramePr>
          <p:cNvPr id="4" name="Content Placeholder 3">
            <a:extLst>
              <a:ext uri="{FF2B5EF4-FFF2-40B4-BE49-F238E27FC236}">
                <a16:creationId xmlns:a16="http://schemas.microsoft.com/office/drawing/2014/main" id="{66BF8729-55BD-915E-B101-95085236EEB4}"/>
              </a:ext>
            </a:extLst>
          </p:cNvPr>
          <p:cNvGraphicFramePr>
            <a:graphicFrameLocks noGrp="1"/>
          </p:cNvGraphicFramePr>
          <p:nvPr>
            <p:ph idx="1"/>
          </p:nvPr>
        </p:nvGraphicFramePr>
        <p:xfrm>
          <a:off x="457200" y="804671"/>
          <a:ext cx="8229600" cy="38659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835001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A0F004-701C-44C8-FBB1-0E51713727AF}"/>
              </a:ext>
            </a:extLst>
          </p:cNvPr>
          <p:cNvSpPr>
            <a:spLocks noGrp="1"/>
          </p:cNvSpPr>
          <p:nvPr>
            <p:ph type="title"/>
          </p:nvPr>
        </p:nvSpPr>
        <p:spPr/>
        <p:txBody>
          <a:bodyPr wrap="square" anchor="ctr">
            <a:noAutofit/>
          </a:bodyPr>
          <a:lstStyle/>
          <a:p>
            <a:r>
              <a:rPr lang="en-US" dirty="0"/>
              <a:t>Procurement Updates</a:t>
            </a:r>
          </a:p>
        </p:txBody>
      </p:sp>
      <p:sp>
        <p:nvSpPr>
          <p:cNvPr id="5" name="Content Placeholder 4">
            <a:extLst>
              <a:ext uri="{FF2B5EF4-FFF2-40B4-BE49-F238E27FC236}">
                <a16:creationId xmlns:a16="http://schemas.microsoft.com/office/drawing/2014/main" id="{F72D2104-F989-F85A-66BE-CBE2BD66F9DA}"/>
              </a:ext>
            </a:extLst>
          </p:cNvPr>
          <p:cNvSpPr>
            <a:spLocks noGrp="1"/>
          </p:cNvSpPr>
          <p:nvPr>
            <p:ph idx="1"/>
          </p:nvPr>
        </p:nvSpPr>
        <p:spPr/>
        <p:txBody>
          <a:bodyPr/>
          <a:lstStyle/>
          <a:p>
            <a:pPr lvl="0"/>
            <a:r>
              <a:rPr lang="en-US" sz="1800" dirty="0"/>
              <a:t>Include “veteran-owned businesses” to the types of businesses that are encouraged to be considered. </a:t>
            </a:r>
          </a:p>
          <a:p>
            <a:pPr lvl="0"/>
            <a:r>
              <a:rPr lang="en-US" sz="1800" dirty="0"/>
              <a:t>Updated “affirmative steps </a:t>
            </a:r>
            <a:r>
              <a:rPr lang="en-US" sz="1800" b="1" dirty="0">
                <a:solidFill>
                  <a:schemeClr val="accent2"/>
                </a:solidFill>
              </a:rPr>
              <a:t>must be taken</a:t>
            </a:r>
            <a:r>
              <a:rPr lang="en-US" sz="1800" dirty="0"/>
              <a:t>” to “</a:t>
            </a:r>
            <a:r>
              <a:rPr lang="en-US" sz="1800" b="1" dirty="0">
                <a:solidFill>
                  <a:schemeClr val="accent2"/>
                </a:solidFill>
              </a:rPr>
              <a:t>when possible</a:t>
            </a:r>
            <a:r>
              <a:rPr lang="en-US" sz="1800" dirty="0"/>
              <a:t>, the recipient or subrecipient should validate” in relation to using small businesses, minority businesses, women’s business enterprises, veteran-owned businesses, and labor surplus area firms (§ 200.321).</a:t>
            </a:r>
          </a:p>
          <a:p>
            <a:pPr lvl="0"/>
            <a:r>
              <a:rPr lang="en-US" sz="1800" dirty="0"/>
              <a:t>Change “small purchases” terminology to “simplified acquisitions” (§ 200.320(2)).</a:t>
            </a:r>
          </a:p>
          <a:p>
            <a:pPr lvl="0"/>
            <a:r>
              <a:rPr lang="en-US" sz="1800" dirty="0"/>
              <a:t>Remove restrictions related to geographic preference requirements and allow for scoring mechanisms to evaluate bidders committing to U.S. jobs and certain compensation and benefits (§ 200.319).</a:t>
            </a:r>
          </a:p>
          <a:p>
            <a:pPr lvl="0"/>
            <a:r>
              <a:rPr lang="en-US" sz="1800" dirty="0"/>
              <a:t>Prioritize environmentally sustainable products and services (§ 200.323(b)). This includes consideration of reused, refurbished, and recycled products; biobased or energy and water efficient acquisitions; and purchasing compostable items.</a:t>
            </a:r>
          </a:p>
          <a:p>
            <a:endParaRPr lang="en-US" sz="1600" dirty="0"/>
          </a:p>
        </p:txBody>
      </p:sp>
    </p:spTree>
    <p:extLst>
      <p:ext uri="{BB962C8B-B14F-4D97-AF65-F5344CB8AC3E}">
        <p14:creationId xmlns:p14="http://schemas.microsoft.com/office/powerpoint/2010/main" val="18447081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7969D-A369-C8CE-BCAF-C2559EE6F07C}"/>
              </a:ext>
            </a:extLst>
          </p:cNvPr>
          <p:cNvSpPr>
            <a:spLocks noGrp="1"/>
          </p:cNvSpPr>
          <p:nvPr>
            <p:ph type="title"/>
          </p:nvPr>
        </p:nvSpPr>
        <p:spPr>
          <a:xfrm>
            <a:off x="457200" y="144838"/>
            <a:ext cx="8229600" cy="685800"/>
          </a:xfrm>
        </p:spPr>
        <p:txBody>
          <a:bodyPr wrap="square" anchor="ctr">
            <a:noAutofit/>
          </a:bodyPr>
          <a:lstStyle/>
          <a:p>
            <a:r>
              <a:rPr lang="en-US" dirty="0"/>
              <a:t>Subrecipient Monitoring</a:t>
            </a:r>
          </a:p>
        </p:txBody>
      </p:sp>
      <p:sp>
        <p:nvSpPr>
          <p:cNvPr id="13" name="Slide Number Placeholder 5">
            <a:extLst>
              <a:ext uri="{FF2B5EF4-FFF2-40B4-BE49-F238E27FC236}">
                <a16:creationId xmlns:a16="http://schemas.microsoft.com/office/drawing/2014/main" id="{3D49E389-AE22-DC62-6AF9-F02136C2E7AE}"/>
              </a:ext>
            </a:extLst>
          </p:cNvPr>
          <p:cNvSpPr>
            <a:spLocks noGrp="1"/>
          </p:cNvSpPr>
          <p:nvPr>
            <p:ph type="sldNum" sz="quarter" idx="4"/>
          </p:nvPr>
        </p:nvSpPr>
        <p:spPr>
          <a:xfrm>
            <a:off x="8572280" y="4670591"/>
            <a:ext cx="395782" cy="342900"/>
          </a:xfrm>
        </p:spPr>
        <p:txBody>
          <a:bodyPr wrap="square" anchor="ctr">
            <a:noAutofit/>
          </a:bodyPr>
          <a:lstStyle/>
          <a:p>
            <a:pPr>
              <a:spcAft>
                <a:spcPts val="600"/>
              </a:spcAft>
            </a:pPr>
            <a:fld id="{6DAB3F6F-6A30-410C-8DAB-3E7769D71CBC}" type="slidenum">
              <a:rPr lang="en-US" smtClean="0"/>
              <a:pPr>
                <a:spcAft>
                  <a:spcPts val="600"/>
                </a:spcAft>
              </a:pPr>
              <a:t>64</a:t>
            </a:fld>
            <a:endParaRPr lang="en-US"/>
          </a:p>
        </p:txBody>
      </p:sp>
      <p:graphicFrame>
        <p:nvGraphicFramePr>
          <p:cNvPr id="4" name="Content Placeholder 3">
            <a:extLst>
              <a:ext uri="{FF2B5EF4-FFF2-40B4-BE49-F238E27FC236}">
                <a16:creationId xmlns:a16="http://schemas.microsoft.com/office/drawing/2014/main" id="{00D4F0D5-B26B-7ABD-96E1-EFB54B426E20}"/>
              </a:ext>
            </a:extLst>
          </p:cNvPr>
          <p:cNvGraphicFramePr>
            <a:graphicFrameLocks noGrp="1"/>
          </p:cNvGraphicFramePr>
          <p:nvPr>
            <p:ph idx="1"/>
          </p:nvPr>
        </p:nvGraphicFramePr>
        <p:xfrm>
          <a:off x="457200" y="804672"/>
          <a:ext cx="8229600" cy="36720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5">
            <a:extLst>
              <a:ext uri="{FF2B5EF4-FFF2-40B4-BE49-F238E27FC236}">
                <a16:creationId xmlns:a16="http://schemas.microsoft.com/office/drawing/2014/main" id="{1B68FA74-1BF5-80DE-0532-3EE9B6712622}"/>
              </a:ext>
            </a:extLst>
          </p:cNvPr>
          <p:cNvPicPr>
            <a:picLocks noChangeAspect="1"/>
          </p:cNvPicPr>
          <p:nvPr>
            <p:custDataLst>
              <p:tags r:id="rId1"/>
            </p:custDataLst>
          </p:nvPr>
        </p:nvPicPr>
        <p:blipFill rotWithShape="1">
          <a:blip r:embed="rId9">
            <a:extLst>
              <a:ext uri="{28A0092B-C50C-407E-A947-70E740481C1C}">
                <a14:useLocalDpi xmlns:a14="http://schemas.microsoft.com/office/drawing/2010/main" val="0"/>
              </a:ext>
            </a:extLst>
          </a:blip>
          <a:srcRect/>
          <a:stretch>
            <a:fillRect/>
          </a:stretch>
        </p:blipFill>
        <p:spPr>
          <a:xfrm>
            <a:off x="2258412" y="1281619"/>
            <a:ext cx="731520" cy="731520"/>
          </a:xfrm>
          <a:prstGeom prst="rect">
            <a:avLst/>
          </a:prstGeom>
        </p:spPr>
      </p:pic>
      <p:pic>
        <p:nvPicPr>
          <p:cNvPr id="9" name="Picture 8">
            <a:extLst>
              <a:ext uri="{FF2B5EF4-FFF2-40B4-BE49-F238E27FC236}">
                <a16:creationId xmlns:a16="http://schemas.microsoft.com/office/drawing/2014/main" id="{50E31FA2-DB25-A85B-538E-B013BB9E3E12}"/>
              </a:ext>
            </a:extLst>
          </p:cNvPr>
          <p:cNvPicPr>
            <a:picLocks noChangeAspect="1"/>
          </p:cNvPicPr>
          <p:nvPr>
            <p:custDataLst>
              <p:tags r:id="rId2"/>
            </p:custDataLst>
          </p:nvPr>
        </p:nvPicPr>
        <p:blipFill rotWithShape="1">
          <a:blip r:embed="rId10">
            <a:extLst>
              <a:ext uri="{28A0092B-C50C-407E-A947-70E740481C1C}">
                <a14:useLocalDpi xmlns:a14="http://schemas.microsoft.com/office/drawing/2010/main" val="0"/>
              </a:ext>
            </a:extLst>
          </a:blip>
          <a:srcRect/>
          <a:stretch>
            <a:fillRect/>
          </a:stretch>
        </p:blipFill>
        <p:spPr>
          <a:xfrm>
            <a:off x="6190513" y="3259869"/>
            <a:ext cx="665018" cy="731520"/>
          </a:xfrm>
          <a:prstGeom prst="rect">
            <a:avLst/>
          </a:prstGeom>
        </p:spPr>
      </p:pic>
    </p:spTree>
    <p:extLst>
      <p:ext uri="{BB962C8B-B14F-4D97-AF65-F5344CB8AC3E}">
        <p14:creationId xmlns:p14="http://schemas.microsoft.com/office/powerpoint/2010/main" val="39369609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777B4-0116-6DD3-5A82-E5D20EA04B36}"/>
              </a:ext>
            </a:extLst>
          </p:cNvPr>
          <p:cNvSpPr>
            <a:spLocks noGrp="1"/>
          </p:cNvSpPr>
          <p:nvPr>
            <p:ph type="title"/>
          </p:nvPr>
        </p:nvSpPr>
        <p:spPr/>
        <p:txBody>
          <a:bodyPr/>
          <a:lstStyle/>
          <a:p>
            <a:r>
              <a:rPr lang="en-US" sz="3200" dirty="0"/>
              <a:t>Subrecipient Monitoring</a:t>
            </a:r>
            <a:endParaRPr lang="en-US" dirty="0"/>
          </a:p>
        </p:txBody>
      </p:sp>
      <p:sp>
        <p:nvSpPr>
          <p:cNvPr id="6" name="Slide Number Placeholder 5">
            <a:extLst>
              <a:ext uri="{FF2B5EF4-FFF2-40B4-BE49-F238E27FC236}">
                <a16:creationId xmlns:a16="http://schemas.microsoft.com/office/drawing/2014/main" id="{5BA97174-2C1F-1F22-0028-BA9AEE9DE280}"/>
              </a:ext>
            </a:extLst>
          </p:cNvPr>
          <p:cNvSpPr>
            <a:spLocks noGrp="1"/>
          </p:cNvSpPr>
          <p:nvPr>
            <p:ph type="sldNum" sz="quarter" idx="4"/>
          </p:nvPr>
        </p:nvSpPr>
        <p:spPr/>
        <p:txBody>
          <a:bodyPr/>
          <a:lstStyle/>
          <a:p>
            <a:fld id="{6DAB3F6F-6A30-410C-8DAB-3E7769D71CBC}" type="slidenum">
              <a:rPr lang="en-US"/>
              <a:pPr/>
              <a:t>65</a:t>
            </a:fld>
            <a:endParaRPr lang="en-US" dirty="0"/>
          </a:p>
        </p:txBody>
      </p:sp>
      <p:sp>
        <p:nvSpPr>
          <p:cNvPr id="4" name="Rectangle 3">
            <a:extLst>
              <a:ext uri="{FF2B5EF4-FFF2-40B4-BE49-F238E27FC236}">
                <a16:creationId xmlns:a16="http://schemas.microsoft.com/office/drawing/2014/main" id="{4E8A6C1F-683A-F6CC-5D6B-A536EAB26362}"/>
              </a:ext>
            </a:extLst>
          </p:cNvPr>
          <p:cNvSpPr/>
          <p:nvPr/>
        </p:nvSpPr>
        <p:spPr>
          <a:xfrm>
            <a:off x="0" y="1432977"/>
            <a:ext cx="9144000" cy="2277547"/>
          </a:xfrm>
          <a:prstGeom prst="rect">
            <a:avLst/>
          </a:prstGeom>
          <a:solidFill>
            <a:schemeClr val="accent1"/>
          </a:solidFill>
        </p:spPr>
        <p:txBody>
          <a:bodyPr wrap="square" lIns="914400" tIns="274320" rIns="914400" bIns="274320" rtlCol="0" anchor="ctr">
            <a:spAutoFit/>
          </a:bodyPr>
          <a:lstStyle/>
          <a:p>
            <a:pPr marL="173038" indent="-173038" algn="ctr" fontAlgn="base">
              <a:defRPr/>
            </a:pPr>
            <a:r>
              <a:rPr lang="en-US" sz="2400" b="0" i="0" dirty="0">
                <a:solidFill>
                  <a:schemeClr val="bg1"/>
                </a:solidFill>
              </a:rPr>
              <a:t>Added language to specifically require pass-through entities to verify subrecipients are not excluded or disqualified (suspended or debarred) in accordance with 2 CFR § 180.300.</a:t>
            </a:r>
            <a:endParaRPr lang="en-US" sz="2400" dirty="0">
              <a:solidFill>
                <a:schemeClr val="bg1"/>
              </a:solidFill>
            </a:endParaRPr>
          </a:p>
          <a:p>
            <a:pPr marL="173038" indent="-173038" algn="ctr" fontAlgn="base">
              <a:defRPr/>
            </a:pPr>
            <a:endParaRPr kumimoji="0" lang="en-US" sz="1600" b="0" i="0" u="none" strike="noStrike" kern="1200" cap="none" spc="0" normalizeH="0" baseline="0" noProof="0" dirty="0">
              <a:ln>
                <a:noFill/>
              </a:ln>
              <a:solidFill>
                <a:srgbClr val="414142"/>
              </a:solidFill>
              <a:effectLst/>
              <a:uLnTx/>
              <a:uFillTx/>
              <a:latin typeface="Calibri Light" panose="020F0302020204030204"/>
              <a:ea typeface="+mn-ea"/>
              <a:cs typeface="Calibri Light" panose="020F0302020204030204" pitchFamily="34" charset="0"/>
            </a:endParaRPr>
          </a:p>
        </p:txBody>
      </p:sp>
    </p:spTree>
    <p:custDataLst>
      <p:custData r:id="rId1"/>
      <p:custData r:id="rId2"/>
    </p:custDataLst>
    <p:extLst>
      <p:ext uri="{BB962C8B-B14F-4D97-AF65-F5344CB8AC3E}">
        <p14:creationId xmlns:p14="http://schemas.microsoft.com/office/powerpoint/2010/main" val="3914117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1624A-D3D3-6C71-5F75-082B2494BC6A}"/>
              </a:ext>
            </a:extLst>
          </p:cNvPr>
          <p:cNvSpPr>
            <a:spLocks noGrp="1"/>
          </p:cNvSpPr>
          <p:nvPr>
            <p:ph type="title"/>
          </p:nvPr>
        </p:nvSpPr>
        <p:spPr/>
        <p:txBody>
          <a:bodyPr/>
          <a:lstStyle/>
          <a:p>
            <a:r>
              <a:rPr lang="en-US" dirty="0"/>
              <a:t>Subrecipient Required Certifications</a:t>
            </a:r>
          </a:p>
        </p:txBody>
      </p:sp>
      <p:sp>
        <p:nvSpPr>
          <p:cNvPr id="3" name="Content Placeholder 2">
            <a:extLst>
              <a:ext uri="{FF2B5EF4-FFF2-40B4-BE49-F238E27FC236}">
                <a16:creationId xmlns:a16="http://schemas.microsoft.com/office/drawing/2014/main" id="{B80B7A82-F85B-F581-76AE-27C9FFD9A47B}"/>
              </a:ext>
            </a:extLst>
          </p:cNvPr>
          <p:cNvSpPr>
            <a:spLocks noGrp="1"/>
          </p:cNvSpPr>
          <p:nvPr>
            <p:ph idx="1"/>
          </p:nvPr>
        </p:nvSpPr>
        <p:spPr/>
        <p:txBody>
          <a:bodyPr/>
          <a:lstStyle/>
          <a:p>
            <a:r>
              <a:rPr lang="en-US" b="0" i="0" dirty="0"/>
              <a:t>200.415(b) added requirements for </a:t>
            </a:r>
            <a:r>
              <a:rPr lang="en-US" b="0" i="1" dirty="0">
                <a:solidFill>
                  <a:schemeClr val="accent2"/>
                </a:solidFill>
              </a:rPr>
              <a:t>subrecipients</a:t>
            </a:r>
            <a:r>
              <a:rPr lang="en-US" b="0" i="0" dirty="0"/>
              <a:t> to certify to the pass-through entity whenever applying for funds, requesting payment, and submitting reports: </a:t>
            </a:r>
            <a:endParaRPr lang="en-US" dirty="0"/>
          </a:p>
          <a:p>
            <a:pPr lvl="1"/>
            <a:r>
              <a:rPr lang="en-US" b="0" i="0" dirty="0"/>
              <a:t>“I certify to the best of my knowledge and belief that the information provided herein is true, complete, and accurate. I am aware that the provision of false, fictitious, or fraudulent information, or the omission of any material fact, may subject me to criminal, civil, or administrative consequences including, but not limited to violations of U.S. Code Title 18, Sections 2, 1001, 1343 and Title 31, Sections 3729-3730 and 3801-3812.” Applies to all tiers of subrecipients.</a:t>
            </a:r>
            <a:endParaRPr lang="en-US" dirty="0"/>
          </a:p>
        </p:txBody>
      </p:sp>
    </p:spTree>
    <p:extLst>
      <p:ext uri="{BB962C8B-B14F-4D97-AF65-F5344CB8AC3E}">
        <p14:creationId xmlns:p14="http://schemas.microsoft.com/office/powerpoint/2010/main" val="22746695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96F43-5CAA-6726-9B80-CEFAE6C7D214}"/>
              </a:ext>
            </a:extLst>
          </p:cNvPr>
          <p:cNvSpPr>
            <a:spLocks noGrp="1"/>
          </p:cNvSpPr>
          <p:nvPr>
            <p:ph type="title"/>
          </p:nvPr>
        </p:nvSpPr>
        <p:spPr>
          <a:xfrm>
            <a:off x="457200" y="144838"/>
            <a:ext cx="8229600" cy="685800"/>
          </a:xfrm>
        </p:spPr>
        <p:txBody>
          <a:bodyPr wrap="square" anchor="ctr">
            <a:noAutofit/>
          </a:bodyPr>
          <a:lstStyle/>
          <a:p>
            <a:r>
              <a:rPr lang="en-US" dirty="0"/>
              <a:t>Closeout – Final Indirect Cost Rate</a:t>
            </a:r>
          </a:p>
        </p:txBody>
      </p:sp>
      <p:sp>
        <p:nvSpPr>
          <p:cNvPr id="11" name="Slide Number Placeholder 3">
            <a:extLst>
              <a:ext uri="{FF2B5EF4-FFF2-40B4-BE49-F238E27FC236}">
                <a16:creationId xmlns:a16="http://schemas.microsoft.com/office/drawing/2014/main" id="{D824884B-0B55-CC07-AEE0-8CC66BF1C2E4}"/>
              </a:ext>
            </a:extLst>
          </p:cNvPr>
          <p:cNvSpPr>
            <a:spLocks noGrp="1"/>
          </p:cNvSpPr>
          <p:nvPr>
            <p:ph type="sldNum" sz="quarter" idx="4"/>
          </p:nvPr>
        </p:nvSpPr>
        <p:spPr>
          <a:xfrm>
            <a:off x="8572280" y="4670591"/>
            <a:ext cx="395782" cy="342900"/>
          </a:xfrm>
        </p:spPr>
        <p:txBody>
          <a:bodyPr/>
          <a:lstStyle/>
          <a:p>
            <a:pPr>
              <a:spcAft>
                <a:spcPts val="600"/>
              </a:spcAft>
            </a:pPr>
            <a:fld id="{6DAB3F6F-6A30-410C-8DAB-3E7769D71CBC}" type="slidenum">
              <a:rPr lang="en-US" smtClean="0"/>
              <a:pPr>
                <a:spcAft>
                  <a:spcPts val="600"/>
                </a:spcAft>
              </a:pPr>
              <a:t>67</a:t>
            </a:fld>
            <a:endParaRPr lang="en-US"/>
          </a:p>
        </p:txBody>
      </p:sp>
      <p:graphicFrame>
        <p:nvGraphicFramePr>
          <p:cNvPr id="4" name="Content Placeholder 3">
            <a:extLst>
              <a:ext uri="{FF2B5EF4-FFF2-40B4-BE49-F238E27FC236}">
                <a16:creationId xmlns:a16="http://schemas.microsoft.com/office/drawing/2014/main" id="{1B5D8914-3600-F5F8-253C-63440BCFFBF1}"/>
              </a:ext>
            </a:extLst>
          </p:cNvPr>
          <p:cNvGraphicFramePr>
            <a:graphicFrameLocks noGrp="1"/>
          </p:cNvGraphicFramePr>
          <p:nvPr>
            <p:ph idx="1"/>
          </p:nvPr>
        </p:nvGraphicFramePr>
        <p:xfrm>
          <a:off x="457200" y="804672"/>
          <a:ext cx="8229600" cy="36720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684385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777B4-0116-6DD3-5A82-E5D20EA04B36}"/>
              </a:ext>
            </a:extLst>
          </p:cNvPr>
          <p:cNvSpPr>
            <a:spLocks noGrp="1"/>
          </p:cNvSpPr>
          <p:nvPr>
            <p:ph type="title"/>
          </p:nvPr>
        </p:nvSpPr>
        <p:spPr/>
        <p:txBody>
          <a:bodyPr/>
          <a:lstStyle/>
          <a:p>
            <a:r>
              <a:rPr lang="en-US" dirty="0">
                <a:latin typeface="Calibri"/>
                <a:cs typeface="Calibri"/>
              </a:rPr>
              <a:t>Administrative Closeout Costs</a:t>
            </a:r>
            <a:endParaRPr lang="en-US" dirty="0"/>
          </a:p>
        </p:txBody>
      </p:sp>
      <p:sp>
        <p:nvSpPr>
          <p:cNvPr id="6" name="Slide Number Placeholder 5">
            <a:extLst>
              <a:ext uri="{FF2B5EF4-FFF2-40B4-BE49-F238E27FC236}">
                <a16:creationId xmlns:a16="http://schemas.microsoft.com/office/drawing/2014/main" id="{5BA97174-2C1F-1F22-0028-BA9AEE9DE280}"/>
              </a:ext>
            </a:extLst>
          </p:cNvPr>
          <p:cNvSpPr>
            <a:spLocks noGrp="1"/>
          </p:cNvSpPr>
          <p:nvPr>
            <p:ph type="sldNum" sz="quarter" idx="4"/>
          </p:nvPr>
        </p:nvSpPr>
        <p:spPr>
          <a:xfrm>
            <a:off x="8601777" y="4727448"/>
            <a:ext cx="395782" cy="342900"/>
          </a:xfrm>
        </p:spPr>
        <p:txBody>
          <a:bodyPr/>
          <a:lstStyle/>
          <a:p>
            <a:fld id="{6DAB3F6F-6A30-410C-8DAB-3E7769D71CBC}" type="slidenum">
              <a:rPr lang="en-US"/>
              <a:pPr/>
              <a:t>68</a:t>
            </a:fld>
            <a:endParaRPr lang="en-US" dirty="0"/>
          </a:p>
        </p:txBody>
      </p:sp>
      <p:sp>
        <p:nvSpPr>
          <p:cNvPr id="4" name="Rectangle 3">
            <a:extLst>
              <a:ext uri="{FF2B5EF4-FFF2-40B4-BE49-F238E27FC236}">
                <a16:creationId xmlns:a16="http://schemas.microsoft.com/office/drawing/2014/main" id="{4E8A6C1F-683A-F6CC-5D6B-A536EAB26362}"/>
              </a:ext>
            </a:extLst>
          </p:cNvPr>
          <p:cNvSpPr/>
          <p:nvPr/>
        </p:nvSpPr>
        <p:spPr>
          <a:xfrm>
            <a:off x="0" y="1556088"/>
            <a:ext cx="9144000" cy="2031325"/>
          </a:xfrm>
          <a:prstGeom prst="rect">
            <a:avLst/>
          </a:prstGeom>
          <a:solidFill>
            <a:schemeClr val="accent3"/>
          </a:solidFill>
        </p:spPr>
        <p:txBody>
          <a:bodyPr wrap="square" lIns="914400" tIns="274320" rIns="914400" bIns="274320" rtlCol="0" anchor="ctr">
            <a:spAutoFit/>
          </a:bodyPr>
          <a:lstStyle/>
          <a:p>
            <a:pPr marL="173038" indent="-173038" algn="ctr" fontAlgn="base">
              <a:defRPr/>
            </a:pPr>
            <a:r>
              <a:rPr lang="en-US" sz="2400" b="0" i="0" dirty="0"/>
              <a:t>Updated to state that administrative closeout costs may be incurred until the final report due dates but must be liquidated prior to the due date and charged to the final budget period.</a:t>
            </a:r>
          </a:p>
        </p:txBody>
      </p:sp>
    </p:spTree>
    <p:custDataLst>
      <p:custData r:id="rId1"/>
      <p:custData r:id="rId2"/>
    </p:custDataLst>
    <p:extLst>
      <p:ext uri="{BB962C8B-B14F-4D97-AF65-F5344CB8AC3E}">
        <p14:creationId xmlns:p14="http://schemas.microsoft.com/office/powerpoint/2010/main" val="24588740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9DDE3-4FBE-CBE9-A1F1-5385F6DE4DF5}"/>
              </a:ext>
            </a:extLst>
          </p:cNvPr>
          <p:cNvSpPr>
            <a:spLocks noGrp="1"/>
          </p:cNvSpPr>
          <p:nvPr>
            <p:ph type="title"/>
          </p:nvPr>
        </p:nvSpPr>
        <p:spPr/>
        <p:txBody>
          <a:bodyPr/>
          <a:lstStyle/>
          <a:p>
            <a:r>
              <a:rPr lang="en-US" dirty="0"/>
              <a:t>Prior Approval</a:t>
            </a:r>
          </a:p>
        </p:txBody>
      </p:sp>
      <p:graphicFrame>
        <p:nvGraphicFramePr>
          <p:cNvPr id="4" name="Content Placeholder 3">
            <a:extLst>
              <a:ext uri="{FF2B5EF4-FFF2-40B4-BE49-F238E27FC236}">
                <a16:creationId xmlns:a16="http://schemas.microsoft.com/office/drawing/2014/main" id="{381EB29F-9508-C5A7-D0E1-6C1FACF13EB6}"/>
              </a:ext>
            </a:extLst>
          </p:cNvPr>
          <p:cNvGraphicFramePr>
            <a:graphicFrameLocks noGrp="1"/>
          </p:cNvGraphicFramePr>
          <p:nvPr>
            <p:ph idx="1"/>
          </p:nvPr>
        </p:nvGraphicFramePr>
        <p:xfrm>
          <a:off x="457200" y="804671"/>
          <a:ext cx="8229600" cy="38659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3">
            <a:extLst>
              <a:ext uri="{FF2B5EF4-FFF2-40B4-BE49-F238E27FC236}">
                <a16:creationId xmlns:a16="http://schemas.microsoft.com/office/drawing/2014/main" id="{6BAA443B-9620-51DC-A454-06EA51DD1C9A}"/>
              </a:ext>
            </a:extLst>
          </p:cNvPr>
          <p:cNvSpPr>
            <a:spLocks noGrp="1"/>
          </p:cNvSpPr>
          <p:nvPr>
            <p:ph type="sldNum" sz="quarter" idx="4"/>
          </p:nvPr>
        </p:nvSpPr>
        <p:spPr>
          <a:xfrm>
            <a:off x="8572280" y="4670591"/>
            <a:ext cx="395782" cy="342900"/>
          </a:xfrm>
        </p:spPr>
        <p:txBody>
          <a:bodyPr/>
          <a:lstStyle/>
          <a:p>
            <a:fld id="{6DAB3F6F-6A30-410C-8DAB-3E7769D71CBC}" type="slidenum">
              <a:rPr lang="en-US" smtClean="0"/>
              <a:pPr/>
              <a:t>69</a:t>
            </a:fld>
            <a:endParaRPr lang="en-US" dirty="0"/>
          </a:p>
        </p:txBody>
      </p:sp>
    </p:spTree>
    <p:extLst>
      <p:ext uri="{BB962C8B-B14F-4D97-AF65-F5344CB8AC3E}">
        <p14:creationId xmlns:p14="http://schemas.microsoft.com/office/powerpoint/2010/main" val="1604282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719B8-C5CA-869D-88E5-8CA79A0F965E}"/>
              </a:ext>
            </a:extLst>
          </p:cNvPr>
          <p:cNvSpPr>
            <a:spLocks noGrp="1"/>
          </p:cNvSpPr>
          <p:nvPr>
            <p:ph type="title"/>
          </p:nvPr>
        </p:nvSpPr>
        <p:spPr/>
        <p:txBody>
          <a:bodyPr wrap="square" anchor="ctr">
            <a:normAutofit/>
          </a:bodyPr>
          <a:lstStyle/>
          <a:p>
            <a:r>
              <a:rPr lang="en-US" dirty="0"/>
              <a:t>Grant Management – Current Trends</a:t>
            </a:r>
          </a:p>
        </p:txBody>
      </p:sp>
      <p:sp>
        <p:nvSpPr>
          <p:cNvPr id="3" name="Content Placeholder 2">
            <a:extLst>
              <a:ext uri="{FF2B5EF4-FFF2-40B4-BE49-F238E27FC236}">
                <a16:creationId xmlns:a16="http://schemas.microsoft.com/office/drawing/2014/main" id="{D784E06D-A374-E417-40FC-110FB5FAF6F6}"/>
              </a:ext>
            </a:extLst>
          </p:cNvPr>
          <p:cNvSpPr>
            <a:spLocks noGrp="1"/>
          </p:cNvSpPr>
          <p:nvPr>
            <p:ph idx="1"/>
          </p:nvPr>
        </p:nvSpPr>
        <p:spPr/>
        <p:txBody>
          <a:bodyPr wrap="square" anchor="t">
            <a:normAutofit/>
          </a:bodyPr>
          <a:lstStyle/>
          <a:p>
            <a:r>
              <a:rPr lang="en-US" dirty="0"/>
              <a:t>High risk</a:t>
            </a:r>
          </a:p>
          <a:p>
            <a:pPr lvl="1"/>
            <a:r>
              <a:rPr lang="en-US" sz="2400" dirty="0"/>
              <a:t>Exposure of non-compliance</a:t>
            </a:r>
          </a:p>
          <a:p>
            <a:r>
              <a:rPr lang="en-US" dirty="0"/>
              <a:t>High expectations</a:t>
            </a:r>
          </a:p>
          <a:p>
            <a:pPr lvl="1"/>
            <a:r>
              <a:rPr lang="en-US" sz="2400" dirty="0"/>
              <a:t>Granting agencies, recipients, and citizens</a:t>
            </a:r>
          </a:p>
          <a:p>
            <a:r>
              <a:rPr lang="en-US" dirty="0"/>
              <a:t>High volatility</a:t>
            </a:r>
          </a:p>
          <a:p>
            <a:pPr lvl="1"/>
            <a:r>
              <a:rPr lang="en-US" sz="2400" dirty="0"/>
              <a:t>Changing funding structure and goals of granting agencies</a:t>
            </a:r>
          </a:p>
          <a:p>
            <a:r>
              <a:rPr lang="en-US" dirty="0"/>
              <a:t>High resource demand</a:t>
            </a:r>
          </a:p>
          <a:p>
            <a:pPr lvl="1"/>
            <a:r>
              <a:rPr lang="en-US" sz="2400" dirty="0"/>
              <a:t>Burden on government employees to do more with less</a:t>
            </a:r>
          </a:p>
        </p:txBody>
      </p:sp>
      <p:sp>
        <p:nvSpPr>
          <p:cNvPr id="4" name="Slide Number Placeholder 3">
            <a:extLst>
              <a:ext uri="{FF2B5EF4-FFF2-40B4-BE49-F238E27FC236}">
                <a16:creationId xmlns:a16="http://schemas.microsoft.com/office/drawing/2014/main" id="{B6F2D5E9-BBA3-9857-4BE5-EA9CAA41D286}"/>
              </a:ext>
            </a:extLst>
          </p:cNvPr>
          <p:cNvSpPr>
            <a:spLocks noGrp="1"/>
          </p:cNvSpPr>
          <p:nvPr>
            <p:ph type="sldNum" sz="quarter" idx="4"/>
          </p:nvPr>
        </p:nvSpPr>
        <p:spPr/>
        <p:txBody>
          <a:bodyPr anchor="ctr">
            <a:normAutofit/>
          </a:bodyPr>
          <a:lstStyle/>
          <a:p>
            <a:pPr>
              <a:spcAft>
                <a:spcPts val="600"/>
              </a:spcAft>
            </a:pPr>
            <a:fld id="{6DAB3F6F-6A30-410C-8DAB-3E7769D71CBC}" type="slidenum">
              <a:rPr lang="en-US" smtClean="0"/>
              <a:pPr>
                <a:spcAft>
                  <a:spcPts val="600"/>
                </a:spcAft>
              </a:pPr>
              <a:t>7</a:t>
            </a:fld>
            <a:endParaRPr lang="en-US" dirty="0"/>
          </a:p>
        </p:txBody>
      </p:sp>
    </p:spTree>
    <p:extLst>
      <p:ext uri="{BB962C8B-B14F-4D97-AF65-F5344CB8AC3E}">
        <p14:creationId xmlns:p14="http://schemas.microsoft.com/office/powerpoint/2010/main" val="7344941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EB0D0-BB88-2C7A-DDA9-2AE66D4C1F0E}"/>
              </a:ext>
            </a:extLst>
          </p:cNvPr>
          <p:cNvSpPr>
            <a:spLocks noGrp="1"/>
          </p:cNvSpPr>
          <p:nvPr>
            <p:ph type="title"/>
          </p:nvPr>
        </p:nvSpPr>
        <p:spPr/>
        <p:txBody>
          <a:bodyPr/>
          <a:lstStyle/>
          <a:p>
            <a:r>
              <a:rPr lang="en-US" dirty="0"/>
              <a:t>Fringe Benefits – Unfunded Pension Costs</a:t>
            </a:r>
            <a:endParaRPr lang="en-US" b="1" dirty="0"/>
          </a:p>
        </p:txBody>
      </p:sp>
      <p:sp>
        <p:nvSpPr>
          <p:cNvPr id="3" name="Content Placeholder 2">
            <a:extLst>
              <a:ext uri="{FF2B5EF4-FFF2-40B4-BE49-F238E27FC236}">
                <a16:creationId xmlns:a16="http://schemas.microsoft.com/office/drawing/2014/main" id="{C79CD7B1-A399-3BDE-433C-30588E6A68AF}"/>
              </a:ext>
            </a:extLst>
          </p:cNvPr>
          <p:cNvSpPr>
            <a:spLocks noGrp="1"/>
          </p:cNvSpPr>
          <p:nvPr>
            <p:ph idx="1"/>
          </p:nvPr>
        </p:nvSpPr>
        <p:spPr/>
        <p:txBody>
          <a:bodyPr/>
          <a:lstStyle/>
          <a:p>
            <a:r>
              <a:rPr lang="en-US" sz="2000" b="0" i="0" dirty="0">
                <a:latin typeface="+mj-lt"/>
              </a:rPr>
              <a:t>200.431(g)(6)(v) (new) requires :</a:t>
            </a:r>
            <a:endParaRPr lang="en-US" sz="2000" dirty="0">
              <a:latin typeface="+mj-lt"/>
            </a:endParaRPr>
          </a:p>
          <a:p>
            <a:pPr lvl="1"/>
            <a:r>
              <a:rPr lang="en-US" sz="1800" b="0" i="0" dirty="0">
                <a:latin typeface="+mj-lt"/>
              </a:rPr>
              <a:t>“Payments for unfunded pension costs must be charged in accordance with the allocation principles of this subpart. Specifically, the recipient or subrecipient may not charge unfunded pension costs directly to a federal award if those unfunded costs are not allocable to that award.” </a:t>
            </a:r>
            <a:endParaRPr lang="en-US" sz="1800" dirty="0">
              <a:latin typeface="+mj-lt"/>
            </a:endParaRPr>
          </a:p>
          <a:p>
            <a:r>
              <a:rPr lang="en-US" sz="2000" b="0" i="0" dirty="0">
                <a:latin typeface="+mj-lt"/>
              </a:rPr>
              <a:t>This requirement was scaled back from initial FR notice that garnered much feedback. As revised, this should not create a significant burden. </a:t>
            </a:r>
            <a:r>
              <a:rPr lang="en-US" sz="2000" b="0" i="0" dirty="0">
                <a:effectLst/>
                <a:latin typeface="+mj-lt"/>
              </a:rPr>
              <a:t>OMB only sought to clarify that payments for unfunded pension costs must be charged in accordance with the allocation principles of subpart E. </a:t>
            </a:r>
            <a:endParaRPr lang="en-US" sz="2000" dirty="0">
              <a:latin typeface="+mj-lt"/>
            </a:endParaRPr>
          </a:p>
          <a:p>
            <a:r>
              <a:rPr lang="en-US" sz="2000" b="0" i="0" dirty="0">
                <a:effectLst/>
                <a:latin typeface="+mj-lt"/>
              </a:rPr>
              <a:t>Specifically, the recipient or subrecipient may not charge unfunded pension costs directly to a federal award if they are not allocable to that award (e.g., for employees that did not devote time/effort to the grant).</a:t>
            </a:r>
          </a:p>
          <a:p>
            <a:endParaRPr lang="en-US" sz="2000" dirty="0">
              <a:latin typeface="+mj-lt"/>
            </a:endParaRPr>
          </a:p>
        </p:txBody>
      </p:sp>
    </p:spTree>
    <p:extLst>
      <p:ext uri="{BB962C8B-B14F-4D97-AF65-F5344CB8AC3E}">
        <p14:creationId xmlns:p14="http://schemas.microsoft.com/office/powerpoint/2010/main" val="18971662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5F84C-D488-86FA-F669-A4BC3DDE60D4}"/>
              </a:ext>
            </a:extLst>
          </p:cNvPr>
          <p:cNvSpPr>
            <a:spLocks noGrp="1"/>
          </p:cNvSpPr>
          <p:nvPr>
            <p:ph type="title"/>
          </p:nvPr>
        </p:nvSpPr>
        <p:spPr>
          <a:xfrm>
            <a:off x="457200" y="144838"/>
            <a:ext cx="8229600" cy="685800"/>
          </a:xfrm>
        </p:spPr>
        <p:txBody>
          <a:bodyPr wrap="square" anchor="ctr">
            <a:noAutofit/>
          </a:bodyPr>
          <a:lstStyle/>
          <a:p>
            <a:r>
              <a:rPr lang="en-US"/>
              <a:t>Audit Related Changes</a:t>
            </a:r>
            <a:endParaRPr lang="en-US" dirty="0"/>
          </a:p>
        </p:txBody>
      </p:sp>
      <p:sp>
        <p:nvSpPr>
          <p:cNvPr id="4" name="Slide Number Placeholder 3">
            <a:extLst>
              <a:ext uri="{FF2B5EF4-FFF2-40B4-BE49-F238E27FC236}">
                <a16:creationId xmlns:a16="http://schemas.microsoft.com/office/drawing/2014/main" id="{83C2BAD1-BDCF-1A79-8EE5-8C3D3403E90C}"/>
              </a:ext>
            </a:extLst>
          </p:cNvPr>
          <p:cNvSpPr>
            <a:spLocks noGrp="1"/>
          </p:cNvSpPr>
          <p:nvPr>
            <p:ph type="sldNum" sz="quarter" idx="4"/>
          </p:nvPr>
        </p:nvSpPr>
        <p:spPr>
          <a:xfrm>
            <a:off x="8572280" y="4670591"/>
            <a:ext cx="395782" cy="342900"/>
          </a:xfrm>
        </p:spPr>
        <p:txBody>
          <a:bodyPr wrap="square" anchor="ctr">
            <a:noAutofit/>
          </a:bodyPr>
          <a:lstStyle/>
          <a:p>
            <a:pPr>
              <a:spcAft>
                <a:spcPts val="600"/>
              </a:spcAft>
            </a:pPr>
            <a:fld id="{6DAB3F6F-6A30-410C-8DAB-3E7769D71CBC}" type="slidenum">
              <a:rPr lang="en-US" smtClean="0"/>
              <a:pPr>
                <a:spcAft>
                  <a:spcPts val="600"/>
                </a:spcAft>
              </a:pPr>
              <a:t>71</a:t>
            </a:fld>
            <a:endParaRPr lang="en-US"/>
          </a:p>
        </p:txBody>
      </p:sp>
      <p:graphicFrame>
        <p:nvGraphicFramePr>
          <p:cNvPr id="13" name="Content Placeholder 2">
            <a:extLst>
              <a:ext uri="{FF2B5EF4-FFF2-40B4-BE49-F238E27FC236}">
                <a16:creationId xmlns:a16="http://schemas.microsoft.com/office/drawing/2014/main" id="{705B7AD1-CBB4-9F61-DDDF-0F9ED2122972}"/>
              </a:ext>
            </a:extLst>
          </p:cNvPr>
          <p:cNvGraphicFramePr>
            <a:graphicFrameLocks noGrp="1"/>
          </p:cNvGraphicFramePr>
          <p:nvPr>
            <p:ph idx="1"/>
          </p:nvPr>
        </p:nvGraphicFramePr>
        <p:xfrm>
          <a:off x="457200" y="804672"/>
          <a:ext cx="8229600" cy="36720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552840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635CD-E8C6-CFF9-48D0-6295C8DA07E2}"/>
              </a:ext>
            </a:extLst>
          </p:cNvPr>
          <p:cNvSpPr>
            <a:spLocks noGrp="1"/>
          </p:cNvSpPr>
          <p:nvPr>
            <p:ph type="title"/>
          </p:nvPr>
        </p:nvSpPr>
        <p:spPr>
          <a:xfrm>
            <a:off x="457200" y="144838"/>
            <a:ext cx="8229600" cy="685800"/>
          </a:xfrm>
        </p:spPr>
        <p:txBody>
          <a:bodyPr wrap="square" anchor="ctr">
            <a:noAutofit/>
          </a:bodyPr>
          <a:lstStyle/>
          <a:p>
            <a:r>
              <a:rPr lang="en-US"/>
              <a:t>Audit Related Changes</a:t>
            </a:r>
            <a:endParaRPr lang="en-US" dirty="0"/>
          </a:p>
        </p:txBody>
      </p:sp>
      <p:graphicFrame>
        <p:nvGraphicFramePr>
          <p:cNvPr id="5" name="Content Placeholder 4">
            <a:extLst>
              <a:ext uri="{FF2B5EF4-FFF2-40B4-BE49-F238E27FC236}">
                <a16:creationId xmlns:a16="http://schemas.microsoft.com/office/drawing/2014/main" id="{9904DDD2-071C-FEC8-1C29-05230EC2E8E3}"/>
              </a:ext>
            </a:extLst>
          </p:cNvPr>
          <p:cNvGraphicFramePr>
            <a:graphicFrameLocks noGrp="1"/>
          </p:cNvGraphicFramePr>
          <p:nvPr>
            <p:ph idx="1"/>
          </p:nvPr>
        </p:nvGraphicFramePr>
        <p:xfrm>
          <a:off x="457200" y="804672"/>
          <a:ext cx="8229600" cy="36720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11EB2928-AE37-871F-FF72-530D7A36410C}"/>
              </a:ext>
            </a:extLst>
          </p:cNvPr>
          <p:cNvSpPr>
            <a:spLocks noGrp="1"/>
          </p:cNvSpPr>
          <p:nvPr>
            <p:ph type="sldNum" sz="quarter" idx="4"/>
          </p:nvPr>
        </p:nvSpPr>
        <p:spPr>
          <a:xfrm>
            <a:off x="8572280" y="4670591"/>
            <a:ext cx="395782" cy="342900"/>
          </a:xfrm>
        </p:spPr>
        <p:txBody>
          <a:bodyPr wrap="square" anchor="ctr">
            <a:noAutofit/>
          </a:bodyPr>
          <a:lstStyle/>
          <a:p>
            <a:fld id="{F8E24598-D429-A34B-B4A6-5808099B37D3}" type="slidenum">
              <a:rPr lang="en-US" smtClean="0"/>
              <a:pPr/>
              <a:t>72</a:t>
            </a:fld>
            <a:endParaRPr lang="en-US"/>
          </a:p>
        </p:txBody>
      </p:sp>
    </p:spTree>
    <p:extLst>
      <p:ext uri="{BB962C8B-B14F-4D97-AF65-F5344CB8AC3E}">
        <p14:creationId xmlns:p14="http://schemas.microsoft.com/office/powerpoint/2010/main" val="4711783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A83C3-8DF4-EBC7-3A9D-78D9BFDD54E7}"/>
              </a:ext>
            </a:extLst>
          </p:cNvPr>
          <p:cNvSpPr>
            <a:spLocks noGrp="1"/>
          </p:cNvSpPr>
          <p:nvPr>
            <p:ph type="title"/>
          </p:nvPr>
        </p:nvSpPr>
        <p:spPr/>
        <p:txBody>
          <a:bodyPr/>
          <a:lstStyle/>
          <a:p>
            <a:r>
              <a:rPr lang="en-US" dirty="0"/>
              <a:t>Audit Report Submission</a:t>
            </a:r>
          </a:p>
        </p:txBody>
      </p:sp>
      <p:graphicFrame>
        <p:nvGraphicFramePr>
          <p:cNvPr id="4" name="Content Placeholder 3">
            <a:extLst>
              <a:ext uri="{FF2B5EF4-FFF2-40B4-BE49-F238E27FC236}">
                <a16:creationId xmlns:a16="http://schemas.microsoft.com/office/drawing/2014/main" id="{95D7F93E-7D3C-8978-1067-974F0FEA7619}"/>
              </a:ext>
            </a:extLst>
          </p:cNvPr>
          <p:cNvGraphicFramePr>
            <a:graphicFrameLocks noGrp="1"/>
          </p:cNvGraphicFramePr>
          <p:nvPr>
            <p:ph idx="1"/>
          </p:nvPr>
        </p:nvGraphicFramePr>
        <p:xfrm>
          <a:off x="457200" y="804672"/>
          <a:ext cx="8229600" cy="32517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F4376819-3BA6-E6E8-E1EC-3C4298B6A9BD}"/>
              </a:ext>
            </a:extLst>
          </p:cNvPr>
          <p:cNvSpPr>
            <a:spLocks noGrp="1"/>
          </p:cNvSpPr>
          <p:nvPr>
            <p:ph type="sldNum" sz="quarter" idx="4"/>
          </p:nvPr>
        </p:nvSpPr>
        <p:spPr/>
        <p:txBody>
          <a:bodyPr/>
          <a:lstStyle/>
          <a:p>
            <a:fld id="{6DAB3F6F-6A30-410C-8DAB-3E7769D71CBC}" type="slidenum">
              <a:rPr lang="en-US" smtClean="0"/>
              <a:pPr/>
              <a:t>73</a:t>
            </a:fld>
            <a:endParaRPr lang="en-US" dirty="0"/>
          </a:p>
        </p:txBody>
      </p:sp>
    </p:spTree>
    <p:extLst>
      <p:ext uri="{BB962C8B-B14F-4D97-AF65-F5344CB8AC3E}">
        <p14:creationId xmlns:p14="http://schemas.microsoft.com/office/powerpoint/2010/main" val="34554098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11016-29BB-1618-4E83-33C2360FD31E}"/>
              </a:ext>
            </a:extLst>
          </p:cNvPr>
          <p:cNvSpPr>
            <a:spLocks noGrp="1"/>
          </p:cNvSpPr>
          <p:nvPr>
            <p:ph type="title"/>
          </p:nvPr>
        </p:nvSpPr>
        <p:spPr/>
        <p:txBody>
          <a:bodyPr/>
          <a:lstStyle/>
          <a:p>
            <a:r>
              <a:rPr lang="en-US" dirty="0"/>
              <a:t>What Should Recipients Do Now?</a:t>
            </a:r>
          </a:p>
        </p:txBody>
      </p:sp>
      <p:graphicFrame>
        <p:nvGraphicFramePr>
          <p:cNvPr id="5" name="Content Placeholder 4">
            <a:extLst>
              <a:ext uri="{FF2B5EF4-FFF2-40B4-BE49-F238E27FC236}">
                <a16:creationId xmlns:a16="http://schemas.microsoft.com/office/drawing/2014/main" id="{61A5FD12-D9B0-4C98-2852-ED349420F8F3}"/>
              </a:ext>
            </a:extLst>
          </p:cNvPr>
          <p:cNvGraphicFramePr>
            <a:graphicFrameLocks noGrp="1"/>
          </p:cNvGraphicFramePr>
          <p:nvPr>
            <p:ph idx="1"/>
          </p:nvPr>
        </p:nvGraphicFramePr>
        <p:xfrm>
          <a:off x="457200" y="804672"/>
          <a:ext cx="8229600" cy="36720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4CC206A0-ED58-A666-6556-5A6B96AB7DF0}"/>
              </a:ext>
            </a:extLst>
          </p:cNvPr>
          <p:cNvSpPr>
            <a:spLocks noGrp="1"/>
          </p:cNvSpPr>
          <p:nvPr>
            <p:ph type="sldNum" sz="quarter" idx="4"/>
          </p:nvPr>
        </p:nvSpPr>
        <p:spPr/>
        <p:txBody>
          <a:bodyPr/>
          <a:lstStyle/>
          <a:p>
            <a:fld id="{6DAB3F6F-6A30-410C-8DAB-3E7769D71CBC}" type="slidenum">
              <a:rPr lang="en-US" smtClean="0"/>
              <a:pPr/>
              <a:t>74</a:t>
            </a:fld>
            <a:endParaRPr lang="en-US" dirty="0"/>
          </a:p>
        </p:txBody>
      </p:sp>
    </p:spTree>
    <p:extLst>
      <p:ext uri="{BB962C8B-B14F-4D97-AF65-F5344CB8AC3E}">
        <p14:creationId xmlns:p14="http://schemas.microsoft.com/office/powerpoint/2010/main" val="25313888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C6171-F2F7-6EC6-99F7-8BC3DCF53A04}"/>
              </a:ext>
            </a:extLst>
          </p:cNvPr>
          <p:cNvSpPr>
            <a:spLocks noGrp="1"/>
          </p:cNvSpPr>
          <p:nvPr>
            <p:ph type="title"/>
          </p:nvPr>
        </p:nvSpPr>
        <p:spPr/>
        <p:txBody>
          <a:bodyPr wrap="square" anchor="ctr">
            <a:normAutofit/>
          </a:bodyPr>
          <a:lstStyle/>
          <a:p>
            <a:r>
              <a:rPr lang="en-US" dirty="0"/>
              <a:t>Resources</a:t>
            </a:r>
          </a:p>
        </p:txBody>
      </p:sp>
      <p:sp>
        <p:nvSpPr>
          <p:cNvPr id="33" name="Content Placeholder 2">
            <a:extLst>
              <a:ext uri="{FF2B5EF4-FFF2-40B4-BE49-F238E27FC236}">
                <a16:creationId xmlns:a16="http://schemas.microsoft.com/office/drawing/2014/main" id="{76E92561-1596-80DF-184B-8A14BA0ADCDD}"/>
              </a:ext>
            </a:extLst>
          </p:cNvPr>
          <p:cNvSpPr>
            <a:spLocks noGrp="1"/>
          </p:cNvSpPr>
          <p:nvPr>
            <p:ph idx="1"/>
          </p:nvPr>
        </p:nvSpPr>
        <p:spPr/>
        <p:txBody>
          <a:bodyPr wrap="square" anchor="t">
            <a:normAutofit/>
          </a:bodyPr>
          <a:lstStyle/>
          <a:p>
            <a:pPr marL="457200" marR="0">
              <a:lnSpc>
                <a:spcPct val="90000"/>
              </a:lnSpc>
              <a:spcBef>
                <a:spcPts val="0"/>
              </a:spcBef>
              <a:spcAft>
                <a:spcPts val="600"/>
              </a:spcAft>
            </a:pPr>
            <a:r>
              <a:rPr lang="en-US" sz="2200" dirty="0">
                <a:effectLst/>
              </a:rPr>
              <a:t>UG </a:t>
            </a:r>
            <a:r>
              <a:rPr lang="en-US" sz="2200" u="sng" dirty="0">
                <a:effectLst/>
                <a:hlinkClick r:id="rId2"/>
              </a:rPr>
              <a:t>Federal Register :: Guidance for Federal Financial Assistance</a:t>
            </a:r>
            <a:endParaRPr lang="en-US" sz="2200" dirty="0">
              <a:effectLst/>
            </a:endParaRPr>
          </a:p>
          <a:p>
            <a:pPr marL="457200" marR="0">
              <a:lnSpc>
                <a:spcPct val="90000"/>
              </a:lnSpc>
              <a:spcBef>
                <a:spcPts val="0"/>
              </a:spcBef>
              <a:spcAft>
                <a:spcPts val="600"/>
              </a:spcAft>
            </a:pPr>
            <a:endParaRPr lang="en-US" sz="2200" dirty="0">
              <a:effectLst/>
            </a:endParaRPr>
          </a:p>
          <a:p>
            <a:pPr marL="457200" marR="0">
              <a:lnSpc>
                <a:spcPct val="90000"/>
              </a:lnSpc>
              <a:spcBef>
                <a:spcPts val="0"/>
              </a:spcBef>
              <a:spcAft>
                <a:spcPts val="600"/>
              </a:spcAft>
            </a:pPr>
            <a:r>
              <a:rPr lang="en-US" sz="2200" dirty="0">
                <a:effectLst/>
              </a:rPr>
              <a:t>Implementation Memo </a:t>
            </a:r>
            <a:r>
              <a:rPr lang="en-US" sz="2200" u="sng" dirty="0">
                <a:effectLst/>
                <a:hlinkClick r:id="rId3"/>
              </a:rPr>
              <a:t>M-24-11-Revisions-to-2-CFR.pdf (whitehouse.gov)</a:t>
            </a:r>
            <a:endParaRPr lang="en-US" sz="2200" dirty="0">
              <a:effectLst/>
            </a:endParaRPr>
          </a:p>
          <a:p>
            <a:pPr marL="457200" marR="0">
              <a:lnSpc>
                <a:spcPct val="90000"/>
              </a:lnSpc>
              <a:spcBef>
                <a:spcPts val="0"/>
              </a:spcBef>
              <a:spcAft>
                <a:spcPts val="600"/>
              </a:spcAft>
            </a:pPr>
            <a:endParaRPr lang="en-US" sz="2200" dirty="0">
              <a:effectLst/>
            </a:endParaRPr>
          </a:p>
          <a:p>
            <a:pPr marL="457200" marR="0">
              <a:lnSpc>
                <a:spcPct val="90000"/>
              </a:lnSpc>
              <a:spcBef>
                <a:spcPts val="0"/>
              </a:spcBef>
              <a:spcAft>
                <a:spcPts val="600"/>
              </a:spcAft>
            </a:pPr>
            <a:r>
              <a:rPr lang="en-US" sz="2200" dirty="0">
                <a:effectLst/>
              </a:rPr>
              <a:t>Reference Guide </a:t>
            </a:r>
            <a:r>
              <a:rPr lang="en-US" sz="2200" u="sng" dirty="0">
                <a:effectLst/>
                <a:hlinkClick r:id="rId4"/>
              </a:rPr>
              <a:t>Uniform Guidance _Reference Guides FINAL 4-2024.pdf (cfo.gov)</a:t>
            </a:r>
            <a:endParaRPr lang="en-US" sz="2200" u="sng" dirty="0">
              <a:effectLst/>
            </a:endParaRPr>
          </a:p>
          <a:p>
            <a:pPr marL="457200" marR="0">
              <a:lnSpc>
                <a:spcPct val="90000"/>
              </a:lnSpc>
              <a:spcBef>
                <a:spcPts val="0"/>
              </a:spcBef>
              <a:spcAft>
                <a:spcPts val="600"/>
              </a:spcAft>
            </a:pPr>
            <a:endParaRPr lang="en-US" sz="2200" dirty="0"/>
          </a:p>
          <a:p>
            <a:pPr marL="457200" marR="0">
              <a:lnSpc>
                <a:spcPct val="90000"/>
              </a:lnSpc>
              <a:spcBef>
                <a:spcPts val="0"/>
              </a:spcBef>
              <a:spcAft>
                <a:spcPts val="600"/>
              </a:spcAft>
            </a:pPr>
            <a:r>
              <a:rPr lang="en-US" sz="2200" dirty="0"/>
              <a:t>FAC Audit Submission Guide </a:t>
            </a:r>
            <a:r>
              <a:rPr lang="en-US" sz="2200" dirty="0">
                <a:hlinkClick r:id="rId5"/>
              </a:rPr>
              <a:t>https://www.fac.gov/audit-resources/how-to/</a:t>
            </a:r>
            <a:r>
              <a:rPr lang="en-US" sz="2200" dirty="0"/>
              <a:t> </a:t>
            </a:r>
          </a:p>
        </p:txBody>
      </p:sp>
      <p:sp>
        <p:nvSpPr>
          <p:cNvPr id="34" name="Slide Number Placeholder 3">
            <a:extLst>
              <a:ext uri="{FF2B5EF4-FFF2-40B4-BE49-F238E27FC236}">
                <a16:creationId xmlns:a16="http://schemas.microsoft.com/office/drawing/2014/main" id="{64A7D4A6-D097-4386-2D07-1C103AB2328F}"/>
              </a:ext>
            </a:extLst>
          </p:cNvPr>
          <p:cNvSpPr>
            <a:spLocks noGrp="1"/>
          </p:cNvSpPr>
          <p:nvPr>
            <p:ph type="sldNum" sz="quarter" idx="4"/>
          </p:nvPr>
        </p:nvSpPr>
        <p:spPr/>
        <p:txBody>
          <a:bodyPr/>
          <a:lstStyle/>
          <a:p>
            <a:pPr>
              <a:spcAft>
                <a:spcPts val="600"/>
              </a:spcAft>
            </a:pPr>
            <a:fld id="{6DAB3F6F-6A30-410C-8DAB-3E7769D71CBC}" type="slidenum">
              <a:rPr lang="en-US" smtClean="0"/>
              <a:pPr>
                <a:spcAft>
                  <a:spcPts val="600"/>
                </a:spcAft>
              </a:pPr>
              <a:t>75</a:t>
            </a:fld>
            <a:endParaRPr lang="en-US" dirty="0"/>
          </a:p>
        </p:txBody>
      </p:sp>
      <p:sp>
        <p:nvSpPr>
          <p:cNvPr id="4" name="Slide Number Placeholder 3" hidden="1">
            <a:extLst>
              <a:ext uri="{FF2B5EF4-FFF2-40B4-BE49-F238E27FC236}">
                <a16:creationId xmlns:a16="http://schemas.microsoft.com/office/drawing/2014/main" id="{E33A40C0-96C5-2AE6-3240-95B1878BEA81}"/>
              </a:ext>
            </a:extLst>
          </p:cNvPr>
          <p:cNvSpPr>
            <a:spLocks noGrp="1"/>
          </p:cNvSpPr>
          <p:nvPr>
            <p:ph type="sldNum" sz="quarter" idx="4294967295"/>
          </p:nvPr>
        </p:nvSpPr>
        <p:spPr>
          <a:xfrm>
            <a:off x="8748713" y="4670425"/>
            <a:ext cx="395287" cy="342900"/>
          </a:xfrm>
        </p:spPr>
        <p:txBody>
          <a:bodyPr/>
          <a:lstStyle/>
          <a:p>
            <a:pPr>
              <a:spcAft>
                <a:spcPts val="600"/>
              </a:spcAft>
            </a:pPr>
            <a:fld id="{6DAB3F6F-6A30-410C-8DAB-3E7769D71CBC}" type="slidenum">
              <a:rPr lang="en-US" smtClean="0"/>
              <a:pPr>
                <a:spcAft>
                  <a:spcPts val="600"/>
                </a:spcAft>
              </a:pPr>
              <a:t>75</a:t>
            </a:fld>
            <a:endParaRPr lang="en-US" dirty="0"/>
          </a:p>
        </p:txBody>
      </p:sp>
    </p:spTree>
    <p:extLst>
      <p:ext uri="{BB962C8B-B14F-4D97-AF65-F5344CB8AC3E}">
        <p14:creationId xmlns:p14="http://schemas.microsoft.com/office/powerpoint/2010/main" val="6898421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040DD9-2989-A713-0487-109A542C9EBC}"/>
              </a:ext>
            </a:extLst>
          </p:cNvPr>
          <p:cNvSpPr>
            <a:spLocks noGrp="1"/>
          </p:cNvSpPr>
          <p:nvPr>
            <p:ph type="sldNum" sz="quarter" idx="4"/>
          </p:nvPr>
        </p:nvSpPr>
        <p:spPr/>
        <p:txBody>
          <a:bodyPr/>
          <a:lstStyle/>
          <a:p>
            <a:fld id="{6DAB3F6F-6A30-410C-8DAB-3E7769D71CBC}" type="slidenum">
              <a:rPr lang="en-US" smtClean="0"/>
              <a:pPr/>
              <a:t>76</a:t>
            </a:fld>
            <a:endParaRPr lang="en-US" dirty="0"/>
          </a:p>
        </p:txBody>
      </p:sp>
      <p:sp>
        <p:nvSpPr>
          <p:cNvPr id="10" name="Content Placeholder 2">
            <a:extLst>
              <a:ext uri="{FF2B5EF4-FFF2-40B4-BE49-F238E27FC236}">
                <a16:creationId xmlns:a16="http://schemas.microsoft.com/office/drawing/2014/main" id="{064D9F9F-E07D-694C-5CDF-405277B33389}"/>
              </a:ext>
            </a:extLst>
          </p:cNvPr>
          <p:cNvSpPr txBox="1">
            <a:spLocks/>
          </p:cNvSpPr>
          <p:nvPr/>
        </p:nvSpPr>
        <p:spPr bwMode="auto">
          <a:xfrm>
            <a:off x="2679765" y="1873356"/>
            <a:ext cx="2599165" cy="86295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0" indent="3175" algn="l" rtl="0" eaLnBrk="1" fontAlgn="base" hangingPunct="1">
              <a:spcBef>
                <a:spcPts val="0"/>
              </a:spcBef>
              <a:spcAft>
                <a:spcPct val="0"/>
              </a:spcAft>
              <a:buClr>
                <a:schemeClr val="accent2"/>
              </a:buClr>
              <a:buSzPct val="120000"/>
              <a:buFont typeface="Arial" panose="020B0604020202020204" pitchFamily="34" charset="0"/>
              <a:buNone/>
              <a:defRPr sz="2400" b="0" i="1">
                <a:solidFill>
                  <a:schemeClr val="bg1"/>
                </a:solidFill>
                <a:latin typeface="Georgia" panose="02040502050405020303" pitchFamily="18" charset="0"/>
                <a:ea typeface="+mn-ea"/>
                <a:cs typeface="Calibri" panose="020F0502020204030204" pitchFamily="34" charset="0"/>
              </a:defRPr>
            </a:lvl1pPr>
            <a:lvl2pPr marL="0" indent="3175" algn="l" rtl="0" eaLnBrk="1" fontAlgn="base" hangingPunct="1">
              <a:spcBef>
                <a:spcPts val="0"/>
              </a:spcBef>
              <a:spcAft>
                <a:spcPct val="0"/>
              </a:spcAft>
              <a:buClr>
                <a:schemeClr val="accent2"/>
              </a:buClr>
              <a:buFont typeface="Courier New" panose="02070309020205020404" pitchFamily="49" charset="0"/>
              <a:buNone/>
              <a:defRPr sz="1800" b="0">
                <a:solidFill>
                  <a:schemeClr val="bg1"/>
                </a:solidFill>
                <a:latin typeface="Calibri" panose="020F0502020204030204" pitchFamily="34" charset="0"/>
                <a:ea typeface="+mn-ea"/>
                <a:cs typeface="Calibri" panose="020F0502020204030204" pitchFamily="34" charset="0"/>
              </a:defRPr>
            </a:lvl2pPr>
            <a:lvl3pPr marL="0" indent="3175" algn="l" rtl="0" eaLnBrk="1" fontAlgn="base" hangingPunct="1">
              <a:spcBef>
                <a:spcPts val="0"/>
              </a:spcBef>
              <a:spcAft>
                <a:spcPct val="0"/>
              </a:spcAft>
              <a:buClr>
                <a:schemeClr val="accent2"/>
              </a:buClr>
              <a:buSzPct val="85000"/>
              <a:buFont typeface="Wingdings" panose="05000000000000000000" pitchFamily="2" charset="2"/>
              <a:buNone/>
              <a:defRPr sz="1600" b="0">
                <a:solidFill>
                  <a:schemeClr val="bg1"/>
                </a:solidFill>
                <a:latin typeface="Calibri" panose="020F0502020204030204" pitchFamily="34" charset="0"/>
                <a:ea typeface="+mn-ea"/>
                <a:cs typeface="Calibri" panose="020F0502020204030204" pitchFamily="34" charset="0"/>
              </a:defRPr>
            </a:lvl3pPr>
            <a:lvl4pPr marL="3175" indent="-3175" algn="l" rtl="0" eaLnBrk="1" fontAlgn="base" hangingPunct="1">
              <a:spcBef>
                <a:spcPts val="0"/>
              </a:spcBef>
              <a:spcAft>
                <a:spcPct val="0"/>
              </a:spcAft>
              <a:buClr>
                <a:schemeClr val="accent2"/>
              </a:buClr>
              <a:buFont typeface="Arial" panose="020B0604020202020204" pitchFamily="34" charset="0"/>
              <a:buNone/>
              <a:defRPr sz="1400" b="0">
                <a:solidFill>
                  <a:schemeClr val="bg1"/>
                </a:solidFill>
                <a:latin typeface="Calibri" panose="020F0502020204030204" pitchFamily="34" charset="0"/>
                <a:ea typeface="+mn-ea"/>
                <a:cs typeface="Calibri" panose="020F0502020204030204" pitchFamily="34" charset="0"/>
              </a:defRPr>
            </a:lvl4pPr>
            <a:lvl5pPr marL="0" indent="3175" algn="l" rtl="0" eaLnBrk="1" fontAlgn="base" hangingPunct="1">
              <a:spcBef>
                <a:spcPts val="0"/>
              </a:spcBef>
              <a:spcAft>
                <a:spcPct val="0"/>
              </a:spcAft>
              <a:buClr>
                <a:schemeClr val="accent2"/>
              </a:buClr>
              <a:buFont typeface="Arial" panose="020B0604020202020204" pitchFamily="34" charset="0"/>
              <a:buNone/>
              <a:defRPr sz="1400" b="0">
                <a:solidFill>
                  <a:schemeClr val="bg1"/>
                </a:solidFill>
                <a:latin typeface="Calibri" panose="020F0502020204030204" pitchFamily="34" charset="0"/>
                <a:ea typeface="+mn-ea"/>
                <a:cs typeface="Calibri" panose="020F0502020204030204" pitchFamily="34" charset="0"/>
              </a:defRPr>
            </a:lvl5pPr>
            <a:lvl6pPr marL="2514600" indent="-228600" algn="l" rtl="0" eaLnBrk="1" fontAlgn="base" hangingPunct="1">
              <a:spcBef>
                <a:spcPct val="20000"/>
              </a:spcBef>
              <a:spcAft>
                <a:spcPct val="0"/>
              </a:spcAft>
              <a:buFont typeface="Arial" charset="0"/>
              <a:buChar char="–"/>
              <a:defRPr sz="1800">
                <a:solidFill>
                  <a:schemeClr val="tx1"/>
                </a:solidFill>
                <a:latin typeface="+mn-lt"/>
                <a:ea typeface="+mn-ea"/>
              </a:defRPr>
            </a:lvl6pPr>
            <a:lvl7pPr marL="2971800" indent="-228600" algn="l" rtl="0" eaLnBrk="1" fontAlgn="base" hangingPunct="1">
              <a:spcBef>
                <a:spcPct val="20000"/>
              </a:spcBef>
              <a:spcAft>
                <a:spcPct val="0"/>
              </a:spcAft>
              <a:buFont typeface="Arial" charset="0"/>
              <a:buChar char="–"/>
              <a:defRPr sz="1800">
                <a:solidFill>
                  <a:schemeClr val="tx1"/>
                </a:solidFill>
                <a:latin typeface="+mn-lt"/>
                <a:ea typeface="+mn-ea"/>
              </a:defRPr>
            </a:lvl7pPr>
            <a:lvl8pPr marL="3429000" indent="-228600" algn="l" rtl="0" eaLnBrk="1" fontAlgn="base" hangingPunct="1">
              <a:spcBef>
                <a:spcPct val="20000"/>
              </a:spcBef>
              <a:spcAft>
                <a:spcPct val="0"/>
              </a:spcAft>
              <a:buFont typeface="Arial" charset="0"/>
              <a:buChar char="–"/>
              <a:defRPr sz="1800">
                <a:solidFill>
                  <a:schemeClr val="tx1"/>
                </a:solidFill>
                <a:latin typeface="+mn-lt"/>
                <a:ea typeface="+mn-ea"/>
              </a:defRPr>
            </a:lvl8pPr>
            <a:lvl9pPr marL="3886200" indent="-228600" algn="l" rtl="0" eaLnBrk="1" fontAlgn="base" hangingPunct="1">
              <a:spcBef>
                <a:spcPct val="20000"/>
              </a:spcBef>
              <a:spcAft>
                <a:spcPct val="0"/>
              </a:spcAft>
              <a:buFont typeface="Arial" charset="0"/>
              <a:buChar char="–"/>
              <a:defRPr sz="1800">
                <a:solidFill>
                  <a:schemeClr val="tx1"/>
                </a:solidFill>
                <a:latin typeface="+mn-lt"/>
                <a:ea typeface="+mn-ea"/>
              </a:defRPr>
            </a:lvl9pPr>
          </a:lstStyle>
          <a:p>
            <a:r>
              <a:rPr lang="en-US" sz="1200" i="0" dirty="0">
                <a:latin typeface="+mn-lt"/>
              </a:rPr>
              <a:t>Kendall Hafner, CPA</a:t>
            </a:r>
          </a:p>
          <a:p>
            <a:r>
              <a:rPr lang="en-US" sz="1200" i="0" dirty="0">
                <a:latin typeface="+mn-lt"/>
              </a:rPr>
              <a:t>Manager</a:t>
            </a:r>
          </a:p>
          <a:p>
            <a:r>
              <a:rPr lang="en-US" sz="1200" i="0" dirty="0">
                <a:latin typeface="+mn-lt"/>
                <a:hlinkClick r:id="rId4"/>
              </a:rPr>
              <a:t>Kendall.Haffner@claconnect.com</a:t>
            </a:r>
            <a:r>
              <a:rPr lang="en-US" sz="1200" i="0" dirty="0">
                <a:latin typeface="+mn-lt"/>
              </a:rPr>
              <a:t> </a:t>
            </a:r>
          </a:p>
        </p:txBody>
      </p:sp>
      <p:sp>
        <p:nvSpPr>
          <p:cNvPr id="6" name="Content Placeholder 2">
            <a:extLst>
              <a:ext uri="{FF2B5EF4-FFF2-40B4-BE49-F238E27FC236}">
                <a16:creationId xmlns:a16="http://schemas.microsoft.com/office/drawing/2014/main" id="{20E8D524-C133-D87D-5100-5DBAF2D668F1}"/>
              </a:ext>
            </a:extLst>
          </p:cNvPr>
          <p:cNvSpPr txBox="1">
            <a:spLocks/>
          </p:cNvSpPr>
          <p:nvPr/>
        </p:nvSpPr>
        <p:spPr bwMode="auto">
          <a:xfrm>
            <a:off x="391205" y="1873356"/>
            <a:ext cx="2098422" cy="86295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0" indent="3175" algn="l" rtl="0" eaLnBrk="1" fontAlgn="base" hangingPunct="1">
              <a:spcBef>
                <a:spcPts val="0"/>
              </a:spcBef>
              <a:spcAft>
                <a:spcPct val="0"/>
              </a:spcAft>
              <a:buClr>
                <a:schemeClr val="accent2"/>
              </a:buClr>
              <a:buSzPct val="120000"/>
              <a:buFont typeface="Arial" panose="020B0604020202020204" pitchFamily="34" charset="0"/>
              <a:buNone/>
              <a:defRPr sz="2400" b="0" i="1">
                <a:solidFill>
                  <a:schemeClr val="bg1"/>
                </a:solidFill>
                <a:latin typeface="Georgia" panose="02040502050405020303" pitchFamily="18" charset="0"/>
                <a:ea typeface="+mn-ea"/>
                <a:cs typeface="Calibri" panose="020F0502020204030204" pitchFamily="34" charset="0"/>
              </a:defRPr>
            </a:lvl1pPr>
            <a:lvl2pPr marL="0" indent="3175" algn="l" rtl="0" eaLnBrk="1" fontAlgn="base" hangingPunct="1">
              <a:spcBef>
                <a:spcPts val="0"/>
              </a:spcBef>
              <a:spcAft>
                <a:spcPct val="0"/>
              </a:spcAft>
              <a:buClr>
                <a:schemeClr val="accent2"/>
              </a:buClr>
              <a:buFont typeface="Courier New" panose="02070309020205020404" pitchFamily="49" charset="0"/>
              <a:buNone/>
              <a:defRPr sz="1800" b="0">
                <a:solidFill>
                  <a:schemeClr val="bg1"/>
                </a:solidFill>
                <a:latin typeface="Calibri" panose="020F0502020204030204" pitchFamily="34" charset="0"/>
                <a:ea typeface="+mn-ea"/>
                <a:cs typeface="Calibri" panose="020F0502020204030204" pitchFamily="34" charset="0"/>
              </a:defRPr>
            </a:lvl2pPr>
            <a:lvl3pPr marL="0" indent="3175" algn="l" rtl="0" eaLnBrk="1" fontAlgn="base" hangingPunct="1">
              <a:spcBef>
                <a:spcPts val="0"/>
              </a:spcBef>
              <a:spcAft>
                <a:spcPct val="0"/>
              </a:spcAft>
              <a:buClr>
                <a:schemeClr val="accent2"/>
              </a:buClr>
              <a:buSzPct val="85000"/>
              <a:buFont typeface="Wingdings" panose="05000000000000000000" pitchFamily="2" charset="2"/>
              <a:buNone/>
              <a:defRPr sz="1600" b="0">
                <a:solidFill>
                  <a:schemeClr val="bg1"/>
                </a:solidFill>
                <a:latin typeface="Calibri" panose="020F0502020204030204" pitchFamily="34" charset="0"/>
                <a:ea typeface="+mn-ea"/>
                <a:cs typeface="Calibri" panose="020F0502020204030204" pitchFamily="34" charset="0"/>
              </a:defRPr>
            </a:lvl3pPr>
            <a:lvl4pPr marL="3175" indent="-3175" algn="l" rtl="0" eaLnBrk="1" fontAlgn="base" hangingPunct="1">
              <a:spcBef>
                <a:spcPts val="0"/>
              </a:spcBef>
              <a:spcAft>
                <a:spcPct val="0"/>
              </a:spcAft>
              <a:buClr>
                <a:schemeClr val="accent2"/>
              </a:buClr>
              <a:buFont typeface="Arial" panose="020B0604020202020204" pitchFamily="34" charset="0"/>
              <a:buNone/>
              <a:defRPr sz="1400" b="0">
                <a:solidFill>
                  <a:schemeClr val="bg1"/>
                </a:solidFill>
                <a:latin typeface="Calibri" panose="020F0502020204030204" pitchFamily="34" charset="0"/>
                <a:ea typeface="+mn-ea"/>
                <a:cs typeface="Calibri" panose="020F0502020204030204" pitchFamily="34" charset="0"/>
              </a:defRPr>
            </a:lvl4pPr>
            <a:lvl5pPr marL="0" indent="3175" algn="l" rtl="0" eaLnBrk="1" fontAlgn="base" hangingPunct="1">
              <a:spcBef>
                <a:spcPts val="0"/>
              </a:spcBef>
              <a:spcAft>
                <a:spcPct val="0"/>
              </a:spcAft>
              <a:buClr>
                <a:schemeClr val="accent2"/>
              </a:buClr>
              <a:buFont typeface="Arial" panose="020B0604020202020204" pitchFamily="34" charset="0"/>
              <a:buNone/>
              <a:defRPr sz="1400" b="0">
                <a:solidFill>
                  <a:schemeClr val="bg1"/>
                </a:solidFill>
                <a:latin typeface="Calibri" panose="020F0502020204030204" pitchFamily="34" charset="0"/>
                <a:ea typeface="+mn-ea"/>
                <a:cs typeface="Calibri" panose="020F0502020204030204" pitchFamily="34" charset="0"/>
              </a:defRPr>
            </a:lvl5pPr>
            <a:lvl6pPr marL="2514600" indent="-228600" algn="l" rtl="0" eaLnBrk="1" fontAlgn="base" hangingPunct="1">
              <a:spcBef>
                <a:spcPct val="20000"/>
              </a:spcBef>
              <a:spcAft>
                <a:spcPct val="0"/>
              </a:spcAft>
              <a:buFont typeface="Arial" charset="0"/>
              <a:buChar char="–"/>
              <a:defRPr sz="1800">
                <a:solidFill>
                  <a:schemeClr val="tx1"/>
                </a:solidFill>
                <a:latin typeface="+mn-lt"/>
                <a:ea typeface="+mn-ea"/>
              </a:defRPr>
            </a:lvl6pPr>
            <a:lvl7pPr marL="2971800" indent="-228600" algn="l" rtl="0" eaLnBrk="1" fontAlgn="base" hangingPunct="1">
              <a:spcBef>
                <a:spcPct val="20000"/>
              </a:spcBef>
              <a:spcAft>
                <a:spcPct val="0"/>
              </a:spcAft>
              <a:buFont typeface="Arial" charset="0"/>
              <a:buChar char="–"/>
              <a:defRPr sz="1800">
                <a:solidFill>
                  <a:schemeClr val="tx1"/>
                </a:solidFill>
                <a:latin typeface="+mn-lt"/>
                <a:ea typeface="+mn-ea"/>
              </a:defRPr>
            </a:lvl7pPr>
            <a:lvl8pPr marL="3429000" indent="-228600" algn="l" rtl="0" eaLnBrk="1" fontAlgn="base" hangingPunct="1">
              <a:spcBef>
                <a:spcPct val="20000"/>
              </a:spcBef>
              <a:spcAft>
                <a:spcPct val="0"/>
              </a:spcAft>
              <a:buFont typeface="Arial" charset="0"/>
              <a:buChar char="–"/>
              <a:defRPr sz="1800">
                <a:solidFill>
                  <a:schemeClr val="tx1"/>
                </a:solidFill>
                <a:latin typeface="+mn-lt"/>
                <a:ea typeface="+mn-ea"/>
              </a:defRPr>
            </a:lvl8pPr>
            <a:lvl9pPr marL="3886200" indent="-228600" algn="l" rtl="0" eaLnBrk="1" fontAlgn="base" hangingPunct="1">
              <a:spcBef>
                <a:spcPct val="20000"/>
              </a:spcBef>
              <a:spcAft>
                <a:spcPct val="0"/>
              </a:spcAft>
              <a:buFont typeface="Arial" charset="0"/>
              <a:buChar char="–"/>
              <a:defRPr sz="1800">
                <a:solidFill>
                  <a:schemeClr val="tx1"/>
                </a:solidFill>
                <a:latin typeface="+mn-lt"/>
                <a:ea typeface="+mn-ea"/>
              </a:defRPr>
            </a:lvl9pPr>
          </a:lstStyle>
          <a:p>
            <a:r>
              <a:rPr lang="en-US" sz="1200" i="0" dirty="0">
                <a:latin typeface="+mn-lt"/>
              </a:rPr>
              <a:t>Molly Quinn, CPA</a:t>
            </a:r>
          </a:p>
          <a:p>
            <a:r>
              <a:rPr lang="en-US" sz="1200" i="0" dirty="0">
                <a:latin typeface="+mn-lt"/>
              </a:rPr>
              <a:t>Manager</a:t>
            </a:r>
          </a:p>
          <a:p>
            <a:r>
              <a:rPr lang="en-US" sz="1200" i="0">
                <a:latin typeface="+mn-lt"/>
                <a:hlinkClick r:id="rId5"/>
              </a:rPr>
              <a:t>Molly.Quinn@</a:t>
            </a:r>
            <a:r>
              <a:rPr lang="en-US" sz="1200" i="0" dirty="0">
                <a:latin typeface="+mn-lt"/>
                <a:hlinkClick r:id="rId5"/>
              </a:rPr>
              <a:t>claconnect.com</a:t>
            </a:r>
            <a:r>
              <a:rPr lang="en-US" sz="1200" i="0" dirty="0">
                <a:latin typeface="+mn-lt"/>
              </a:rPr>
              <a:t> </a:t>
            </a:r>
          </a:p>
        </p:txBody>
      </p:sp>
      <p:sp>
        <p:nvSpPr>
          <p:cNvPr id="3" name="TextBox 2">
            <a:extLst>
              <a:ext uri="{FF2B5EF4-FFF2-40B4-BE49-F238E27FC236}">
                <a16:creationId xmlns:a16="http://schemas.microsoft.com/office/drawing/2014/main" id="{12C6B5DA-59E6-1100-E0B0-512CDB8A944A}"/>
              </a:ext>
            </a:extLst>
          </p:cNvPr>
          <p:cNvSpPr txBox="1"/>
          <p:nvPr/>
        </p:nvSpPr>
        <p:spPr>
          <a:xfrm>
            <a:off x="5494797" y="1229699"/>
            <a:ext cx="2027582" cy="523220"/>
          </a:xfrm>
          <a:prstGeom prst="rect">
            <a:avLst/>
          </a:prstGeom>
          <a:noFill/>
        </p:spPr>
        <p:txBody>
          <a:bodyPr wrap="square">
            <a:spAutoFit/>
          </a:bodyPr>
          <a:lstStyle/>
          <a:p>
            <a:r>
              <a:rPr lang="en-US" sz="2800" i="1" dirty="0">
                <a:solidFill>
                  <a:schemeClr val="bg1"/>
                </a:solidFill>
                <a:latin typeface="Georgia" panose="02040502050405020303" pitchFamily="18" charset="0"/>
              </a:rPr>
              <a:t>Thank you!</a:t>
            </a:r>
          </a:p>
        </p:txBody>
      </p:sp>
    </p:spTree>
    <p:custDataLst>
      <p:custData r:id="rId1"/>
      <p:custData r:id="rId2"/>
    </p:custDataLst>
    <p:extLst>
      <p:ext uri="{BB962C8B-B14F-4D97-AF65-F5344CB8AC3E}">
        <p14:creationId xmlns:p14="http://schemas.microsoft.com/office/powerpoint/2010/main" val="26024379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FB8DE-A431-BE9C-5692-E6F34A3562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318854-DB73-911C-4170-2FD96B68A44F}"/>
              </a:ext>
            </a:extLst>
          </p:cNvPr>
          <p:cNvSpPr>
            <a:spLocks noGrp="1"/>
          </p:cNvSpPr>
          <p:nvPr>
            <p:ph type="title"/>
          </p:nvPr>
        </p:nvSpPr>
        <p:spPr/>
        <p:txBody>
          <a:bodyPr/>
          <a:lstStyle/>
          <a:p>
            <a:r>
              <a:rPr lang="en-US" dirty="0"/>
              <a:t>Grant Lifecycle: The Entire Process of a Grant </a:t>
            </a:r>
          </a:p>
        </p:txBody>
      </p:sp>
      <p:sp>
        <p:nvSpPr>
          <p:cNvPr id="4" name="Slide Number Placeholder 3">
            <a:extLst>
              <a:ext uri="{FF2B5EF4-FFF2-40B4-BE49-F238E27FC236}">
                <a16:creationId xmlns:a16="http://schemas.microsoft.com/office/drawing/2014/main" id="{F82B6CD8-A62C-FB17-AEC2-B7904CDFC4B3}"/>
              </a:ext>
            </a:extLst>
          </p:cNvPr>
          <p:cNvSpPr>
            <a:spLocks noGrp="1"/>
          </p:cNvSpPr>
          <p:nvPr>
            <p:ph type="sldNum" sz="quarter" idx="4"/>
          </p:nvPr>
        </p:nvSpPr>
        <p:spPr/>
        <p:txBody>
          <a:bodyPr/>
          <a:lstStyle/>
          <a:p>
            <a:fld id="{6DAB3F6F-6A30-410C-8DAB-3E7769D71CBC}" type="slidenum">
              <a:rPr lang="en-US" smtClean="0"/>
              <a:pPr/>
              <a:t>8</a:t>
            </a:fld>
            <a:endParaRPr lang="en-US" dirty="0"/>
          </a:p>
        </p:txBody>
      </p:sp>
      <p:graphicFrame>
        <p:nvGraphicFramePr>
          <p:cNvPr id="6" name="Diagram 5">
            <a:extLst>
              <a:ext uri="{FF2B5EF4-FFF2-40B4-BE49-F238E27FC236}">
                <a16:creationId xmlns:a16="http://schemas.microsoft.com/office/drawing/2014/main" id="{B95EE988-AB35-AF38-B8A5-E6B105375934}"/>
              </a:ext>
            </a:extLst>
          </p:cNvPr>
          <p:cNvGraphicFramePr/>
          <p:nvPr>
            <p:extLst>
              <p:ext uri="{D42A27DB-BD31-4B8C-83A1-F6EECF244321}">
                <p14:modId xmlns:p14="http://schemas.microsoft.com/office/powerpoint/2010/main" val="641224924"/>
              </p:ext>
            </p:extLst>
          </p:nvPr>
        </p:nvGraphicFramePr>
        <p:xfrm>
          <a:off x="1666875" y="1022350"/>
          <a:ext cx="5810250" cy="355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ounded Rectangle 2">
            <a:extLst>
              <a:ext uri="{FF2B5EF4-FFF2-40B4-BE49-F238E27FC236}">
                <a16:creationId xmlns:a16="http://schemas.microsoft.com/office/drawing/2014/main" id="{3E71F289-3D50-DB60-FE22-A94CCEF4D44E}"/>
              </a:ext>
            </a:extLst>
          </p:cNvPr>
          <p:cNvSpPr/>
          <p:nvPr/>
        </p:nvSpPr>
        <p:spPr>
          <a:xfrm>
            <a:off x="5109668" y="830638"/>
            <a:ext cx="2654300" cy="685800"/>
          </a:xfrm>
          <a:prstGeom prst="round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defRPr sz="1400" b="1"/>
            </a:pPr>
            <a:r>
              <a:rPr dirty="0">
                <a:solidFill>
                  <a:srgbClr val="2E334E"/>
                </a:solidFill>
              </a:rPr>
              <a:t>Pre-Award</a:t>
            </a:r>
          </a:p>
          <a:p>
            <a:pPr>
              <a:defRPr sz="1000"/>
            </a:pPr>
            <a:r>
              <a:rPr dirty="0">
                <a:solidFill>
                  <a:srgbClr val="2E334E"/>
                </a:solidFill>
              </a:rPr>
              <a:t>Initiation of grants through development of award packages.</a:t>
            </a:r>
          </a:p>
        </p:txBody>
      </p:sp>
      <p:sp>
        <p:nvSpPr>
          <p:cNvPr id="8" name="Rounded Rectangle 3">
            <a:extLst>
              <a:ext uri="{FF2B5EF4-FFF2-40B4-BE49-F238E27FC236}">
                <a16:creationId xmlns:a16="http://schemas.microsoft.com/office/drawing/2014/main" id="{B9E92619-AC89-E04D-88E0-CF64BE137380}"/>
              </a:ext>
            </a:extLst>
          </p:cNvPr>
          <p:cNvSpPr/>
          <p:nvPr/>
        </p:nvSpPr>
        <p:spPr>
          <a:xfrm>
            <a:off x="6436818" y="2251075"/>
            <a:ext cx="2135462" cy="641350"/>
          </a:xfrm>
          <a:prstGeom prst="round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defRPr sz="1400" b="1"/>
            </a:pPr>
            <a:r>
              <a:rPr dirty="0">
                <a:solidFill>
                  <a:srgbClr val="2E334E"/>
                </a:solidFill>
              </a:rPr>
              <a:t>Award</a:t>
            </a:r>
          </a:p>
          <a:p>
            <a:pPr>
              <a:defRPr sz="1000"/>
            </a:pPr>
            <a:r>
              <a:rPr dirty="0">
                <a:solidFill>
                  <a:srgbClr val="2E334E"/>
                </a:solidFill>
              </a:rPr>
              <a:t>Final approval of award packages and allocations.</a:t>
            </a:r>
          </a:p>
        </p:txBody>
      </p:sp>
      <p:sp>
        <p:nvSpPr>
          <p:cNvPr id="9" name="Rounded Rectangle 4">
            <a:extLst>
              <a:ext uri="{FF2B5EF4-FFF2-40B4-BE49-F238E27FC236}">
                <a16:creationId xmlns:a16="http://schemas.microsoft.com/office/drawing/2014/main" id="{EB75A896-E990-AC9A-969A-30B6CBD97546}"/>
              </a:ext>
            </a:extLst>
          </p:cNvPr>
          <p:cNvSpPr/>
          <p:nvPr/>
        </p:nvSpPr>
        <p:spPr>
          <a:xfrm>
            <a:off x="5896527" y="3911600"/>
            <a:ext cx="2510873" cy="641350"/>
          </a:xfrm>
          <a:prstGeom prst="round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defRPr sz="1400" b="1"/>
            </a:pPr>
            <a:r>
              <a:rPr dirty="0">
                <a:solidFill>
                  <a:srgbClr val="2E334E"/>
                </a:solidFill>
              </a:rPr>
              <a:t>Post-Award</a:t>
            </a:r>
          </a:p>
          <a:p>
            <a:pPr>
              <a:defRPr sz="1000"/>
            </a:pPr>
            <a:r>
              <a:rPr dirty="0">
                <a:solidFill>
                  <a:srgbClr val="2E334E"/>
                </a:solidFill>
              </a:rPr>
              <a:t>Funds become available and grants are executed, monitored, and reported on.</a:t>
            </a:r>
          </a:p>
        </p:txBody>
      </p:sp>
      <p:sp>
        <p:nvSpPr>
          <p:cNvPr id="10" name="Rounded Rectangle 5">
            <a:extLst>
              <a:ext uri="{FF2B5EF4-FFF2-40B4-BE49-F238E27FC236}">
                <a16:creationId xmlns:a16="http://schemas.microsoft.com/office/drawing/2014/main" id="{40C7D706-785C-B1CD-3BFA-00C32CC23177}"/>
              </a:ext>
            </a:extLst>
          </p:cNvPr>
          <p:cNvSpPr/>
          <p:nvPr/>
        </p:nvSpPr>
        <p:spPr>
          <a:xfrm>
            <a:off x="504275" y="3638550"/>
            <a:ext cx="2743200" cy="914400"/>
          </a:xfrm>
          <a:prstGeom prst="roundRect">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defRPr sz="1400" b="1"/>
            </a:pPr>
            <a:r>
              <a:rPr dirty="0">
                <a:solidFill>
                  <a:srgbClr val="2E334E"/>
                </a:solidFill>
              </a:rPr>
              <a:t>Closeout</a:t>
            </a:r>
          </a:p>
          <a:p>
            <a:pPr>
              <a:defRPr sz="1000"/>
            </a:pPr>
            <a:r>
              <a:rPr dirty="0">
                <a:solidFill>
                  <a:srgbClr val="2E334E"/>
                </a:solidFill>
              </a:rPr>
              <a:t>Closeout administration, performance evaluation, financial and appeal reconciliation, final reporting activities, appeal resolution and debt actions.</a:t>
            </a:r>
          </a:p>
        </p:txBody>
      </p:sp>
      <p:sp>
        <p:nvSpPr>
          <p:cNvPr id="11" name="Rounded Rectangle 6">
            <a:extLst>
              <a:ext uri="{FF2B5EF4-FFF2-40B4-BE49-F238E27FC236}">
                <a16:creationId xmlns:a16="http://schemas.microsoft.com/office/drawing/2014/main" id="{696F3542-E818-E931-1E79-DC732D97C8BA}"/>
              </a:ext>
            </a:extLst>
          </p:cNvPr>
          <p:cNvSpPr/>
          <p:nvPr/>
        </p:nvSpPr>
        <p:spPr>
          <a:xfrm>
            <a:off x="342900" y="1361469"/>
            <a:ext cx="2743200" cy="685800"/>
          </a:xfrm>
          <a:prstGeom prst="roundRect">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defRPr sz="1400" b="1"/>
            </a:pPr>
            <a:r>
              <a:rPr dirty="0">
                <a:solidFill>
                  <a:srgbClr val="2E334E"/>
                </a:solidFill>
              </a:rPr>
              <a:t>Post-Closeout</a:t>
            </a:r>
          </a:p>
          <a:p>
            <a:pPr>
              <a:defRPr sz="1000"/>
            </a:pPr>
            <a:r>
              <a:rPr dirty="0">
                <a:solidFill>
                  <a:srgbClr val="2E334E"/>
                </a:solidFill>
              </a:rPr>
              <a:t>Debt collection actions, audit, and other adjustments may continue after grant closeout.</a:t>
            </a:r>
          </a:p>
        </p:txBody>
      </p:sp>
    </p:spTree>
    <p:extLst>
      <p:ext uri="{BB962C8B-B14F-4D97-AF65-F5344CB8AC3E}">
        <p14:creationId xmlns:p14="http://schemas.microsoft.com/office/powerpoint/2010/main" val="2726230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anchor="ctr">
            <a:normAutofit/>
          </a:bodyPr>
          <a:lstStyle/>
          <a:p>
            <a:r>
              <a:rPr lang="en-US" dirty="0"/>
              <a:t>Effective Grant Compliance</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175781240"/>
              </p:ext>
            </p:extLst>
          </p:nvPr>
        </p:nvGraphicFramePr>
        <p:xfrm>
          <a:off x="457200" y="804863"/>
          <a:ext cx="8229600" cy="3671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4"/>
          </p:nvPr>
        </p:nvSpPr>
        <p:spPr/>
        <p:txBody>
          <a:bodyPr anchor="ctr">
            <a:normAutofit/>
          </a:bodyPr>
          <a:lstStyle/>
          <a:p>
            <a:pPr>
              <a:spcAft>
                <a:spcPts val="600"/>
              </a:spcAft>
            </a:pPr>
            <a:fld id="{F8E24598-D429-A34B-B4A6-5808099B37D3}" type="slidenum">
              <a:rPr lang="en-US" smtClean="0"/>
              <a:pPr>
                <a:spcAft>
                  <a:spcPts val="600"/>
                </a:spcAft>
              </a:pPr>
              <a:t>9</a:t>
            </a:fld>
            <a:endParaRPr lang="en-US" dirty="0"/>
          </a:p>
        </p:txBody>
      </p:sp>
    </p:spTree>
    <p:extLst>
      <p:ext uri="{BB962C8B-B14F-4D97-AF65-F5344CB8AC3E}">
        <p14:creationId xmlns:p14="http://schemas.microsoft.com/office/powerpoint/2010/main" val="21939023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NTAINEDIMAGEPATH" val="C:\Users\lero39534\AppData\Local\Templafy\AddIns\PowerPointVsto\391b132c-f1f9-45ea-b4a3-118073ba2bf5.jpeg"/>
</p:tagLst>
</file>

<file path=ppt/tags/tag10.xml><?xml version="1.0" encoding="utf-8"?>
<p:tagLst xmlns:a="http://schemas.openxmlformats.org/drawingml/2006/main" xmlns:r="http://schemas.openxmlformats.org/officeDocument/2006/relationships" xmlns:p="http://schemas.openxmlformats.org/presentationml/2006/main">
  <p:tag name="CONTAINEDIMAGEPATH" val="C:\Users\vand43659\AppData\Local\Templafy\AddIns\PowerPointVsto\CLA-Icons-Riptide_Standards.png"/>
</p:tagLst>
</file>

<file path=ppt/tags/tag11.xml><?xml version="1.0" encoding="utf-8"?>
<p:tagLst xmlns:a="http://schemas.openxmlformats.org/drawingml/2006/main" xmlns:r="http://schemas.openxmlformats.org/officeDocument/2006/relationships" xmlns:p="http://schemas.openxmlformats.org/presentationml/2006/main">
  <p:tag name="CONTAINEDIMAGEPATH" val="C:\Users\vand43659\AppData\Local\Templafy\AddIns\PowerPointVsto\CLA-Icons-Riptide_Advice.png"/>
</p:tagLst>
</file>

<file path=ppt/tags/tag12.xml><?xml version="1.0" encoding="utf-8"?>
<p:tagLst xmlns:a="http://schemas.openxmlformats.org/drawingml/2006/main" xmlns:r="http://schemas.openxmlformats.org/officeDocument/2006/relationships" xmlns:p="http://schemas.openxmlformats.org/presentationml/2006/main">
  <p:tag name="CONTAINEDIMAGEPATH" val="C:\Users\dzwo38388\AppData\Local\Templafy\AddIns\PowerPointVsto\b20d263f-ceeb-4bbb-aac1-760992107ea0.jpeg"/>
</p:tagLst>
</file>

<file path=ppt/tags/tag13.xml><?xml version="1.0" encoding="utf-8"?>
<p:tagLst xmlns:a="http://schemas.openxmlformats.org/drawingml/2006/main" xmlns:r="http://schemas.openxmlformats.org/officeDocument/2006/relationships" xmlns:p="http://schemas.openxmlformats.org/presentationml/2006/main">
  <p:tag name="CONTAINEDIMAGEPATH" val="C:\Users\Andr53388\AppData\Local\Templafy\AddIns\PowerPointVsto\CLA-Icons-Riptide_Search.png"/>
</p:tagLst>
</file>

<file path=ppt/tags/tag14.xml><?xml version="1.0" encoding="utf-8"?>
<p:tagLst xmlns:a="http://schemas.openxmlformats.org/drawingml/2006/main" xmlns:r="http://schemas.openxmlformats.org/officeDocument/2006/relationships" xmlns:p="http://schemas.openxmlformats.org/presentationml/2006/main">
  <p:tag name="CONTAINEDIMAGEPATH" val="C:\Users\Andr53388\AppData\Local\Templafy\AddIns\PowerPointVsto\CLA-Icons-Riptide_Computer Security.png"/>
</p:tagLst>
</file>

<file path=ppt/tags/tag15.xml><?xml version="1.0" encoding="utf-8"?>
<p:tagLst xmlns:a="http://schemas.openxmlformats.org/drawingml/2006/main" xmlns:r="http://schemas.openxmlformats.org/officeDocument/2006/relationships" xmlns:p="http://schemas.openxmlformats.org/presentationml/2006/main">
  <p:tag name="CONTAINEDIMAGEPATH" val="C:\Users\Andr53388\AppData\Local\Templafy\AddIns\PowerPointVsto\CLA-Icons-Riptide_Machine Learning.png"/>
</p:tagLst>
</file>

<file path=ppt/tags/tag16.xml><?xml version="1.0" encoding="utf-8"?>
<p:tagLst xmlns:a="http://schemas.openxmlformats.org/drawingml/2006/main" xmlns:r="http://schemas.openxmlformats.org/officeDocument/2006/relationships" xmlns:p="http://schemas.openxmlformats.org/presentationml/2006/main">
  <p:tag name="CONTAINEDIMAGEPATH" val="C:\Users\vand43659\AppData\Local\Templafy\AddIns\PowerPointVsto\CLA-Icons-Riptide_Scope.png"/>
</p:tagLst>
</file>

<file path=ppt/tags/tag17.xml><?xml version="1.0" encoding="utf-8"?>
<p:tagLst xmlns:a="http://schemas.openxmlformats.org/drawingml/2006/main" xmlns:r="http://schemas.openxmlformats.org/officeDocument/2006/relationships" xmlns:p="http://schemas.openxmlformats.org/presentationml/2006/main">
  <p:tag name="CONTAINEDIMAGEPATH" val="C:\Users\vand43659\AppData\Local\Templafy\AddIns\PowerPointVsto\CLA-Icons-Riptide_Contract.png"/>
</p:tagLst>
</file>

<file path=ppt/tags/tag2.xml><?xml version="1.0" encoding="utf-8"?>
<p:tagLst xmlns:a="http://schemas.openxmlformats.org/drawingml/2006/main" xmlns:r="http://schemas.openxmlformats.org/officeDocument/2006/relationships" xmlns:p="http://schemas.openxmlformats.org/presentationml/2006/main">
  <p:tag name="CONTAINEDIMAGEPATH" val="C:\Users\vand43659\AppData\Local\Templafy\AddIns\PowerPointVsto\CLA-Icons-Navy_Time is Money.png"/>
</p:tagLst>
</file>

<file path=ppt/tags/tag3.xml><?xml version="1.0" encoding="utf-8"?>
<p:tagLst xmlns:a="http://schemas.openxmlformats.org/drawingml/2006/main" xmlns:r="http://schemas.openxmlformats.org/officeDocument/2006/relationships" xmlns:p="http://schemas.openxmlformats.org/presentationml/2006/main">
  <p:tag name="CONTAINEDIMAGEPATH" val="C:\Users\vand43659\AppData\Local\Templafy\AddIns\PowerPointVsto\CLA-Icons-Navy_Time is Money.png"/>
</p:tagLst>
</file>

<file path=ppt/tags/tag4.xml><?xml version="1.0" encoding="utf-8"?>
<p:tagLst xmlns:a="http://schemas.openxmlformats.org/drawingml/2006/main" xmlns:r="http://schemas.openxmlformats.org/officeDocument/2006/relationships" xmlns:p="http://schemas.openxmlformats.org/presentationml/2006/main">
  <p:tag name="CONTAINEDIMAGEPATH" val="C:\Users\vand43659\AppData\Local\Templafy\AddIns\PowerPointVsto\CLA-Icons-Navy_Governance.png"/>
</p:tagLst>
</file>

<file path=ppt/tags/tag5.xml><?xml version="1.0" encoding="utf-8"?>
<p:tagLst xmlns:a="http://schemas.openxmlformats.org/drawingml/2006/main" xmlns:r="http://schemas.openxmlformats.org/officeDocument/2006/relationships" xmlns:p="http://schemas.openxmlformats.org/presentationml/2006/main">
  <p:tag name="CONTAINEDIMAGEPATH" val="C:\Users\vand43659\AppData\Local\Templafy\AddIns\PowerPointVsto\CLA-Icons-Navy_Management Fee.png"/>
</p:tagLst>
</file>

<file path=ppt/tags/tag6.xml><?xml version="1.0" encoding="utf-8"?>
<p:tagLst xmlns:a="http://schemas.openxmlformats.org/drawingml/2006/main" xmlns:r="http://schemas.openxmlformats.org/officeDocument/2006/relationships" xmlns:p="http://schemas.openxmlformats.org/presentationml/2006/main">
  <p:tag name="CONTAINEDIMAGEPATH" val="C:\Users\vand43659\AppData\Local\Templafy\AddIns\PowerPointVsto\CLA-Icons-Navy_Workweek-625.png"/>
</p:tagLst>
</file>

<file path=ppt/tags/tag7.xml><?xml version="1.0" encoding="utf-8"?>
<p:tagLst xmlns:a="http://schemas.openxmlformats.org/drawingml/2006/main" xmlns:r="http://schemas.openxmlformats.org/officeDocument/2006/relationships" xmlns:p="http://schemas.openxmlformats.org/presentationml/2006/main">
  <p:tag name="CONTAINEDIMAGEPATH" val="C:\Users\vand43659\AppData\Local\Templafy\AddIns\PowerPointVsto\CLA-Icons-Navy_Response.png"/>
</p:tagLst>
</file>

<file path=ppt/tags/tag8.xml><?xml version="1.0" encoding="utf-8"?>
<p:tagLst xmlns:a="http://schemas.openxmlformats.org/drawingml/2006/main" xmlns:r="http://schemas.openxmlformats.org/officeDocument/2006/relationships" xmlns:p="http://schemas.openxmlformats.org/presentationml/2006/main">
  <p:tag name="CONTAINEDIMAGEPATH" val="C:\Users\Andr53388\AppData\Local\Templafy\AddIns\PowerPointVsto\5f476e9d-6e1b-4d8d-91d1-71a905d520b4.jpeg"/>
</p:tagLst>
</file>

<file path=ppt/tags/tag9.xml><?xml version="1.0" encoding="utf-8"?>
<p:tagLst xmlns:a="http://schemas.openxmlformats.org/drawingml/2006/main" xmlns:r="http://schemas.openxmlformats.org/officeDocument/2006/relationships" xmlns:p="http://schemas.openxmlformats.org/presentationml/2006/main">
  <p:tag name="CONTAINEDIMAGEPATH" val="C:\Users\Andr53388\AppData\Local\Templafy\AddIns\PowerPointVsto\ca4f7d99-8b62-45b4-9a0f-ced61100731a.jpeg"/>
</p:tagLst>
</file>

<file path=ppt/theme/theme1.xml><?xml version="1.0" encoding="utf-8"?>
<a:theme xmlns:a="http://schemas.openxmlformats.org/drawingml/2006/main" name="1_CLA-Widescreen">
  <a:themeElements>
    <a:clrScheme name="CLA Color Palette">
      <a:dk1>
        <a:srgbClr val="414142"/>
      </a:dk1>
      <a:lt1>
        <a:srgbClr val="FFFFFF"/>
      </a:lt1>
      <a:dk2>
        <a:srgbClr val="414142"/>
      </a:dk2>
      <a:lt2>
        <a:srgbClr val="DAD8D7"/>
      </a:lt2>
      <a:accent1>
        <a:srgbClr val="2E334E"/>
      </a:accent1>
      <a:accent2>
        <a:srgbClr val="7DD2D3"/>
      </a:accent2>
      <a:accent3>
        <a:srgbClr val="E2E868"/>
      </a:accent3>
      <a:accent4>
        <a:srgbClr val="EE5340"/>
      </a:accent4>
      <a:accent5>
        <a:srgbClr val="FBC55A"/>
      </a:accent5>
      <a:accent6>
        <a:srgbClr val="DAD8D7"/>
      </a:accent6>
      <a:hlink>
        <a:srgbClr val="5CB8B2"/>
      </a:hlink>
      <a:folHlink>
        <a:srgbClr val="5CB8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9525" cap="flat" cmpd="sng" algn="ctr">
          <a:noFill/>
          <a:prstDash val="solid"/>
          <a:round/>
          <a:headEnd type="none" w="med" len="med"/>
          <a:tailEnd type="none" w="med" len="med"/>
        </a:ln>
        <a:effectLst/>
      </a:spPr>
      <a:bodyPr vert="horz" wrap="square" lIns="182880" tIns="45720" rIns="18288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dirty="0" err="1" smtClean="0">
            <a:ln>
              <a:noFill/>
            </a:ln>
            <a:solidFill>
              <a:schemeClr val="accent1"/>
            </a:solidFill>
            <a:effectLst/>
            <a:latin typeface="Arial" charset="0"/>
            <a:ea typeface="ヒラギノ角ゴ Pro W3"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000000"/>
        </a:dk1>
        <a:lt1>
          <a:srgbClr val="DBD4C5"/>
        </a:lt1>
        <a:dk2>
          <a:srgbClr val="FFFFFF"/>
        </a:dk2>
        <a:lt2>
          <a:srgbClr val="323232"/>
        </a:lt2>
        <a:accent1>
          <a:srgbClr val="A78F91"/>
        </a:accent1>
        <a:accent2>
          <a:srgbClr val="B55341"/>
        </a:accent2>
        <a:accent3>
          <a:srgbClr val="EAE6DF"/>
        </a:accent3>
        <a:accent4>
          <a:srgbClr val="000000"/>
        </a:accent4>
        <a:accent5>
          <a:srgbClr val="D0C6C7"/>
        </a:accent5>
        <a:accent6>
          <a:srgbClr val="A44A3A"/>
        </a:accent6>
        <a:hlink>
          <a:srgbClr val="5D87A1"/>
        </a:hlink>
        <a:folHlink>
          <a:srgbClr val="909859"/>
        </a:folHlink>
      </a:clrScheme>
      <a:clrMap bg1="lt1" tx1="dk1" bg2="lt2" tx2="dk2" accent1="accent1" accent2="accent2" accent3="accent3" accent4="accent4" accent5="accent5" accent6="accent6" hlink="hlink" folHlink="folHlink"/>
    </a:extraClrScheme>
    <a:extraClrScheme>
      <a:clrScheme name="Blank Presentation 14">
        <a:dk1>
          <a:srgbClr val="000000"/>
        </a:dk1>
        <a:lt1>
          <a:srgbClr val="DBD4C5"/>
        </a:lt1>
        <a:dk2>
          <a:srgbClr val="FFFFFF"/>
        </a:dk2>
        <a:lt2>
          <a:srgbClr val="ED6F1E"/>
        </a:lt2>
        <a:accent1>
          <a:srgbClr val="A78F91"/>
        </a:accent1>
        <a:accent2>
          <a:srgbClr val="B55341"/>
        </a:accent2>
        <a:accent3>
          <a:srgbClr val="EAE6DF"/>
        </a:accent3>
        <a:accent4>
          <a:srgbClr val="000000"/>
        </a:accent4>
        <a:accent5>
          <a:srgbClr val="D0C6C7"/>
        </a:accent5>
        <a:accent6>
          <a:srgbClr val="A44A3A"/>
        </a:accent6>
        <a:hlink>
          <a:srgbClr val="5D87A1"/>
        </a:hlink>
        <a:folHlink>
          <a:srgbClr val="909859"/>
        </a:folHlink>
      </a:clrScheme>
      <a:clrMap bg1="lt1" tx1="dk1" bg2="lt2" tx2="dk2" accent1="accent1" accent2="accent2" accent3="accent3" accent4="accent4" accent5="accent5" accent6="accent6" hlink="hlink" folHlink="folHlink"/>
    </a:extraClrScheme>
    <a:extraClrScheme>
      <a:clrScheme name="Blank Presentation 15">
        <a:dk1>
          <a:srgbClr val="000000"/>
        </a:dk1>
        <a:lt1>
          <a:srgbClr val="DBD4C5"/>
        </a:lt1>
        <a:dk2>
          <a:srgbClr val="FFFFFF"/>
        </a:dk2>
        <a:lt2>
          <a:srgbClr val="ED6F1E"/>
        </a:lt2>
        <a:accent1>
          <a:srgbClr val="A78F91"/>
        </a:accent1>
        <a:accent2>
          <a:srgbClr val="B55341"/>
        </a:accent2>
        <a:accent3>
          <a:srgbClr val="EAE6DF"/>
        </a:accent3>
        <a:accent4>
          <a:srgbClr val="000000"/>
        </a:accent4>
        <a:accent5>
          <a:srgbClr val="D0C6C7"/>
        </a:accent5>
        <a:accent6>
          <a:srgbClr val="A44A3A"/>
        </a:accent6>
        <a:hlink>
          <a:srgbClr val="5D87A1"/>
        </a:hlink>
        <a:folHlink>
          <a:srgbClr val="9EA37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LA-Widescreen" id="{1458335C-B462-46B9-A68A-A8B78A17FE26}" vid="{35B092A1-33EB-480F-939F-0E5F1792E6A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FormConfiguration><![CDATA[{"formFields":[],"formDataEntries":[]}]]></TemplafyFormConfiguration>
</file>

<file path=customXml/item10.xml><?xml version="1.0" encoding="utf-8"?>
<TemplafySlideTemplateConfiguration><![CDATA[{"slideVersion":3,"isValidatorEnabled":false,"isLocked":false,"elementsMetadata":[],"slideId":"913679131056275456","enableDocumentContentUpdater":false,"version":"2.0"}]]></TemplafySlideTemplateConfiguration>
</file>

<file path=customXml/item11.xml><?xml version="1.0" encoding="utf-8"?>
<TemplafySlideFormConfiguration><![CDATA[{"formFields":[],"formDataEntries":[]}]]></TemplafySlideFormConfiguration>
</file>

<file path=customXml/item12.xml><?xml version="1.0" encoding="utf-8"?>
<TemplafySlideTemplateConfiguration><![CDATA[{"slideVersion":2,"isValidatorEnabled":false,"isLocked":false,"elementsMetadata":[],"slideId":"1105631097277120524","enableDocumentContentUpdater":false,"version":"2.0"}]]></TemplafySlideTemplateConfiguration>
</file>

<file path=customXml/item13.xml><?xml version="1.0" encoding="utf-8"?>
<TemplafySlideFormConfiguration><![CDATA[{"formFields":[],"formDataEntries":[]}]]></TemplafySlideFormConfiguration>
</file>

<file path=customXml/item14.xml><?xml version="1.0" encoding="utf-8"?>
<TemplafySlideFormConfiguration><![CDATA[{"formFields":[],"formDataEntries":[]}]]></TemplafySlideFormConfiguration>
</file>

<file path=customXml/item15.xml><?xml version="1.0" encoding="utf-8"?>
<TemplafySlideTemplateConfiguration><![CDATA[{"slideVersion":1,"isValidatorEnabled":false,"isLocked":false,"elementsMetadata":[],"slideId":"638260674495301045","enableDocumentContentUpdater":false,"version":"2.0"}]]></TemplafySlideTemplateConfiguration>
</file>

<file path=customXml/item16.xml><?xml version="1.0" encoding="utf-8"?>
<TemplafySlideFormConfiguration><![CDATA[{"formFields":[],"formDataEntries":[]}]]></TemplafySlideFormConfiguration>
</file>

<file path=customXml/item17.xml><?xml version="1.0" encoding="utf-8"?>
<TemplafySlideTemplateConfiguration><![CDATA[{"slideVersion":1,"isValidatorEnabled":false,"isLocked":false,"elementsMetadata":[],"slideId":"638260674495301045","enableDocumentContentUpdater":false,"version":"2.0"}]]></TemplafySlideTemplateConfiguration>
</file>

<file path=customXml/item18.xml><?xml version="1.0" encoding="utf-8"?>
<TemplafySlideTemplateConfiguration><![CDATA[{"slideVersion":4,"isValidatorEnabled":false,"isLocked":false,"elementsMetadata":[],"slideId":"913679131056275463","enableDocumentContentUpdater":false,"version":"2.0"}]]></TemplafySlideTemplateConfiguration>
</file>

<file path=customXml/item19.xml><?xml version="1.0" encoding="utf-8"?>
<TemplafySlideFormConfiguration><![CDATA[{"formFields":[],"formDataEntries":[]}]]></TemplafySlideFormConfiguration>
</file>

<file path=customXml/item2.xml><?xml version="1.0" encoding="utf-8"?>
<TemplafyTemplateConfiguration><![CDATA[{"elementsMetadata":[],"transformationConfigurations":[],"templateName":"CLA-Widescreen Template 010125","templateDescription":"","enableDocumentContentUpdater":false,"version":"2.0"}]]></TemplafyTemplateConfiguration>
</file>

<file path=customXml/item20.xml><?xml version="1.0" encoding="utf-8"?>
<TemplafySlideFormConfiguration><![CDATA[{"formFields":[],"formDataEntries":[]}]]></TemplafySlideFormConfiguration>
</file>

<file path=customXml/item21.xml><?xml version="1.0" encoding="utf-8"?>
<TemplafySlideTemplateConfiguration><![CDATA[{"slideVersion":1,"isValidatorEnabled":false,"isLocked":false,"elementsMetadata":[],"slideId":"638260674495301045","enableDocumentContentUpdater":false,"version":"2.0"}]]></TemplafySlideTemplateConfiguration>
</file>

<file path=customXml/item22.xml><?xml version="1.0" encoding="utf-8"?>
<TemplafySlideFormConfiguration><![CDATA[{"formFields":[],"formDataEntries":[]}]]></TemplafySlideFormConfiguration>
</file>

<file path=customXml/item23.xml><?xml version="1.0" encoding="utf-8"?>
<TemplafySlideTemplateConfiguration><![CDATA[{"slideVersion":1,"isValidatorEnabled":false,"isLocked":false,"elementsMetadata":[],"slideId":"638260674495301045","enableDocumentContentUpdater":false,"version":"2.0"}]]></TemplafySlideTemplateConfiguration>
</file>

<file path=customXml/item24.xml><?xml version="1.0" encoding="utf-8"?>
<TemplafySlideFormConfiguration><![CDATA[{"formFields":[],"formDataEntries":[]}]]></TemplafySlideFormConfiguration>
</file>

<file path=customXml/item25.xml><?xml version="1.0" encoding="utf-8"?>
<TemplafySlideTemplateConfiguration><![CDATA[{"slideVersion":7,"isValidatorEnabled":false,"isLocked":false,"elementsMetadata":[],"slideId":"913672894995234837","enableDocumentContentUpdater":false,"version":"2.0"}]]></TemplafySlideTemplateConfiguration>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activity xmlns="9ae15159-14f9-45c2-912a-a44766db4f52" xsi:nil="true"/>
    <_ip_UnifiedCompliancePolicyProperties xmlns="http://schemas.microsoft.com/sharepoint/v3" xsi:nil="true"/>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ct:contentTypeSchema xmlns:ct="http://schemas.microsoft.com/office/2006/metadata/contentType" xmlns:ma="http://schemas.microsoft.com/office/2006/metadata/properties/metaAttributes" ct:_="" ma:_="" ma:contentTypeName="Document" ma:contentTypeID="0x010100D1502925C03DDB498852E90DFA00240D" ma:contentTypeVersion="20" ma:contentTypeDescription="Create a new document." ma:contentTypeScope="" ma:versionID="96b3a4e7b2324f2672ce4ab4e9ee4b89">
  <xsd:schema xmlns:xsd="http://www.w3.org/2001/XMLSchema" xmlns:xs="http://www.w3.org/2001/XMLSchema" xmlns:p="http://schemas.microsoft.com/office/2006/metadata/properties" xmlns:ns1="http://schemas.microsoft.com/sharepoint/v3" xmlns:ns3="80a482c3-56ce-4171-b3f1-cb0527b3feda" xmlns:ns4="9ae15159-14f9-45c2-912a-a44766db4f52" targetNamespace="http://schemas.microsoft.com/office/2006/metadata/properties" ma:root="true" ma:fieldsID="f1f4146e868e248d6c89808e44e9fcc3" ns1:_="" ns3:_="" ns4:_="">
    <xsd:import namespace="http://schemas.microsoft.com/sharepoint/v3"/>
    <xsd:import namespace="80a482c3-56ce-4171-b3f1-cb0527b3feda"/>
    <xsd:import namespace="9ae15159-14f9-45c2-912a-a44766db4f5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OCR" minOccurs="0"/>
                <xsd:element ref="ns1:_ip_UnifiedCompliancePolicyProperties" minOccurs="0"/>
                <xsd:element ref="ns1:_ip_UnifiedCompliancePolicyUIAction" minOccurs="0"/>
                <xsd:element ref="ns4:MediaServiceAutoKeyPoints" minOccurs="0"/>
                <xsd:element ref="ns4:MediaServiceKeyPoints" minOccurs="0"/>
                <xsd:element ref="ns4:_activity" minOccurs="0"/>
                <xsd:element ref="ns4:MediaServiceObjectDetectorVersions" minOccurs="0"/>
                <xsd:element ref="ns4:MediaServiceSystemTags" minOccurs="0"/>
                <xsd:element ref="ns4:MediaServiceSearchProperties" minOccurs="0"/>
                <xsd:element ref="ns4:MediaServiceDateTaken" minOccurs="0"/>
                <xsd:element ref="ns4:MediaLengthInSeconds"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7" nillable="true" ma:displayName="Unified Compliance Policy Properties" ma:hidden="true" ma:internalName="_ip_UnifiedCompliancePolicyProperties">
      <xsd:simpleType>
        <xsd:restriction base="dms:Note"/>
      </xsd:simpleType>
    </xsd:element>
    <xsd:element name="_ip_UnifiedCompliancePolicyUIAction" ma:index="1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0a482c3-56ce-4171-b3f1-cb0527b3fed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ae15159-14f9-45c2-912a-a44766db4f5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DateTaken" ma:index="25" nillable="true" ma:displayName="MediaServiceDateTaken" ma:hidden="true" ma:indexed="true" ma:internalName="MediaServiceDateTaken" ma:readOnly="true">
      <xsd:simpleType>
        <xsd:restriction base="dms:Text"/>
      </xsd:simpleType>
    </xsd:element>
    <xsd:element name="MediaLengthInSeconds" ma:index="26" nillable="true" ma:displayName="MediaLengthInSeconds" ma:hidden="true" ma:internalName="MediaLengthInSeconds" ma:readOnly="true">
      <xsd:simpleType>
        <xsd:restriction base="dms:Unknown"/>
      </xsd:simpleType>
    </xsd:element>
    <xsd:element name="MediaServiceLocation" ma:index="27"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xml><?xml version="1.0" encoding="utf-8"?>
<TemplafySlideFormConfiguration><![CDATA[{"formFields":[],"formDataEntries":[]}]]></TemplafySlideFormConfiguration>
</file>

<file path=customXml/item7.xml><?xml version="1.0" encoding="utf-8"?>
<TemplafySlideTemplateConfiguration><![CDATA[{"slideVersion":1,"isValidatorEnabled":false,"isLocked":false,"elementsMetadata":[],"slideId":"1202774238963433473","enableDocumentContentUpdater":false,"version":"2.0"}]]></TemplafySlideTemplateConfiguration>
</file>

<file path=customXml/item8.xml><?xml version="1.0" encoding="utf-8"?>
<TemplafySlideTemplateConfiguration><![CDATA[{"slideVersion":1,"isValidatorEnabled":false,"isLocked":false,"elementsMetadata":[],"slideId":"1251758229198733330","enableDocumentContentUpdater":false,"version":"2.0"}]]></TemplafySlideTemplateConfiguration>
</file>

<file path=customXml/item9.xml><?xml version="1.0" encoding="utf-8"?>
<TemplafySlideFormConfiguration><![CDATA[{"formFields":[],"formDataEntries":[]}]]></TemplafySlideFormConfiguration>
</file>

<file path=customXml/itemProps1.xml><?xml version="1.0" encoding="utf-8"?>
<ds:datastoreItem xmlns:ds="http://schemas.openxmlformats.org/officeDocument/2006/customXml" ds:itemID="{87403621-6A82-412A-B166-2155290EFA50}">
  <ds:schemaRefs/>
</ds:datastoreItem>
</file>

<file path=customXml/itemProps10.xml><?xml version="1.0" encoding="utf-8"?>
<ds:datastoreItem xmlns:ds="http://schemas.openxmlformats.org/officeDocument/2006/customXml" ds:itemID="{785BCFB9-D3B9-430A-B45D-AC953BD8E25F}">
  <ds:schemaRefs/>
</ds:datastoreItem>
</file>

<file path=customXml/itemProps11.xml><?xml version="1.0" encoding="utf-8"?>
<ds:datastoreItem xmlns:ds="http://schemas.openxmlformats.org/officeDocument/2006/customXml" ds:itemID="{1B53CC13-23B6-47F0-88DC-17CB86CBEFCD}">
  <ds:schemaRefs/>
</ds:datastoreItem>
</file>

<file path=customXml/itemProps12.xml><?xml version="1.0" encoding="utf-8"?>
<ds:datastoreItem xmlns:ds="http://schemas.openxmlformats.org/officeDocument/2006/customXml" ds:itemID="{68CF4221-E463-484D-8537-2C356A578787}">
  <ds:schemaRefs/>
</ds:datastoreItem>
</file>

<file path=customXml/itemProps13.xml><?xml version="1.0" encoding="utf-8"?>
<ds:datastoreItem xmlns:ds="http://schemas.openxmlformats.org/officeDocument/2006/customXml" ds:itemID="{7AFBF490-70E4-4584-8224-EC2766F2A075}">
  <ds:schemaRefs/>
</ds:datastoreItem>
</file>

<file path=customXml/itemProps14.xml><?xml version="1.0" encoding="utf-8"?>
<ds:datastoreItem xmlns:ds="http://schemas.openxmlformats.org/officeDocument/2006/customXml" ds:itemID="{677F32AC-C697-45A3-85BB-538F33502DAB}">
  <ds:schemaRefs/>
</ds:datastoreItem>
</file>

<file path=customXml/itemProps15.xml><?xml version="1.0" encoding="utf-8"?>
<ds:datastoreItem xmlns:ds="http://schemas.openxmlformats.org/officeDocument/2006/customXml" ds:itemID="{401EE30F-FB9F-4352-A303-7A27BF7CC283}">
  <ds:schemaRefs/>
</ds:datastoreItem>
</file>

<file path=customXml/itemProps16.xml><?xml version="1.0" encoding="utf-8"?>
<ds:datastoreItem xmlns:ds="http://schemas.openxmlformats.org/officeDocument/2006/customXml" ds:itemID="{10655FC4-24BF-45F5-8ACA-A37A992B077B}">
  <ds:schemaRefs/>
</ds:datastoreItem>
</file>

<file path=customXml/itemProps17.xml><?xml version="1.0" encoding="utf-8"?>
<ds:datastoreItem xmlns:ds="http://schemas.openxmlformats.org/officeDocument/2006/customXml" ds:itemID="{A46ACE6F-5700-4F9A-9E2F-4CD222BE114F}">
  <ds:schemaRefs/>
</ds:datastoreItem>
</file>

<file path=customXml/itemProps18.xml><?xml version="1.0" encoding="utf-8"?>
<ds:datastoreItem xmlns:ds="http://schemas.openxmlformats.org/officeDocument/2006/customXml" ds:itemID="{1DE968ED-61F4-42DE-89B5-47FC93F32D3B}">
  <ds:schemaRefs/>
</ds:datastoreItem>
</file>

<file path=customXml/itemProps19.xml><?xml version="1.0" encoding="utf-8"?>
<ds:datastoreItem xmlns:ds="http://schemas.openxmlformats.org/officeDocument/2006/customXml" ds:itemID="{62080E97-0AFB-41BE-94F3-F2541F5AF96F}">
  <ds:schemaRefs/>
</ds:datastoreItem>
</file>

<file path=customXml/itemProps2.xml><?xml version="1.0" encoding="utf-8"?>
<ds:datastoreItem xmlns:ds="http://schemas.openxmlformats.org/officeDocument/2006/customXml" ds:itemID="{EB8A7F8A-2003-4229-B67C-3076ECDD564E}">
  <ds:schemaRefs/>
</ds:datastoreItem>
</file>

<file path=customXml/itemProps20.xml><?xml version="1.0" encoding="utf-8"?>
<ds:datastoreItem xmlns:ds="http://schemas.openxmlformats.org/officeDocument/2006/customXml" ds:itemID="{86C7CD27-30DA-47FE-9221-E50899982067}">
  <ds:schemaRefs/>
</ds:datastoreItem>
</file>

<file path=customXml/itemProps21.xml><?xml version="1.0" encoding="utf-8"?>
<ds:datastoreItem xmlns:ds="http://schemas.openxmlformats.org/officeDocument/2006/customXml" ds:itemID="{1368F047-8419-4A7C-B105-20FFBA126931}">
  <ds:schemaRefs/>
</ds:datastoreItem>
</file>

<file path=customXml/itemProps22.xml><?xml version="1.0" encoding="utf-8"?>
<ds:datastoreItem xmlns:ds="http://schemas.openxmlformats.org/officeDocument/2006/customXml" ds:itemID="{E99846FB-F5AC-4ADB-9420-577D9F5769D3}">
  <ds:schemaRefs/>
</ds:datastoreItem>
</file>

<file path=customXml/itemProps23.xml><?xml version="1.0" encoding="utf-8"?>
<ds:datastoreItem xmlns:ds="http://schemas.openxmlformats.org/officeDocument/2006/customXml" ds:itemID="{8A42CBC7-3111-4F12-A948-DEF043299FF8}">
  <ds:schemaRefs/>
</ds:datastoreItem>
</file>

<file path=customXml/itemProps24.xml><?xml version="1.0" encoding="utf-8"?>
<ds:datastoreItem xmlns:ds="http://schemas.openxmlformats.org/officeDocument/2006/customXml" ds:itemID="{428F8443-A054-4C46-A206-50330B36488E}">
  <ds:schemaRefs/>
</ds:datastoreItem>
</file>

<file path=customXml/itemProps25.xml><?xml version="1.0" encoding="utf-8"?>
<ds:datastoreItem xmlns:ds="http://schemas.openxmlformats.org/officeDocument/2006/customXml" ds:itemID="{EB6E7C85-1737-43A9-8C41-D6E318BD3457}">
  <ds:schemaRefs/>
</ds:datastoreItem>
</file>

<file path=customXml/itemProps3.xml><?xml version="1.0" encoding="utf-8"?>
<ds:datastoreItem xmlns:ds="http://schemas.openxmlformats.org/officeDocument/2006/customXml" ds:itemID="{8C3B4BC8-264F-4133-866F-5AB7258184CC}">
  <ds:schemaRefs>
    <ds:schemaRef ds:uri="9ae15159-14f9-45c2-912a-a44766db4f52"/>
    <ds:schemaRef ds:uri="http://schemas.microsoft.com/office/infopath/2007/PartnerControls"/>
    <ds:schemaRef ds:uri="http://purl.org/dc/terms/"/>
    <ds:schemaRef ds:uri="http://schemas.microsoft.com/office/2006/documentManagement/types"/>
    <ds:schemaRef ds:uri="80a482c3-56ce-4171-b3f1-cb0527b3feda"/>
    <ds:schemaRef ds:uri="http://schemas.microsoft.com/sharepoint/v3"/>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s>
</ds:datastoreItem>
</file>

<file path=customXml/itemProps4.xml><?xml version="1.0" encoding="utf-8"?>
<ds:datastoreItem xmlns:ds="http://schemas.openxmlformats.org/officeDocument/2006/customXml" ds:itemID="{0FCA39BF-B06C-4DAC-8648-423357211EA4}">
  <ds:schemaRefs>
    <ds:schemaRef ds:uri="http://schemas.microsoft.com/sharepoint/v3/contenttype/forms"/>
  </ds:schemaRefs>
</ds:datastoreItem>
</file>

<file path=customXml/itemProps5.xml><?xml version="1.0" encoding="utf-8"?>
<ds:datastoreItem xmlns:ds="http://schemas.openxmlformats.org/officeDocument/2006/customXml" ds:itemID="{41A6F868-20E4-4AA9-B614-5C76F26852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0a482c3-56ce-4171-b3f1-cb0527b3feda"/>
    <ds:schemaRef ds:uri="9ae15159-14f9-45c2-912a-a44766db4f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6.xml><?xml version="1.0" encoding="utf-8"?>
<ds:datastoreItem xmlns:ds="http://schemas.openxmlformats.org/officeDocument/2006/customXml" ds:itemID="{C83EC23C-0CB7-4028-9FAC-BB72B2EB4BBB}">
  <ds:schemaRefs/>
</ds:datastoreItem>
</file>

<file path=customXml/itemProps7.xml><?xml version="1.0" encoding="utf-8"?>
<ds:datastoreItem xmlns:ds="http://schemas.openxmlformats.org/officeDocument/2006/customXml" ds:itemID="{4C48FF6A-BEB8-4F73-A71A-4DC0FE6A4AB6}">
  <ds:schemaRefs/>
</ds:datastoreItem>
</file>

<file path=customXml/itemProps8.xml><?xml version="1.0" encoding="utf-8"?>
<ds:datastoreItem xmlns:ds="http://schemas.openxmlformats.org/officeDocument/2006/customXml" ds:itemID="{388955C5-3EB7-45F9-9C4D-DD923022786D}">
  <ds:schemaRefs/>
</ds:datastoreItem>
</file>

<file path=customXml/itemProps9.xml><?xml version="1.0" encoding="utf-8"?>
<ds:datastoreItem xmlns:ds="http://schemas.openxmlformats.org/officeDocument/2006/customXml" ds:itemID="{109E1766-00F5-421F-B870-0C739DCC7478}">
  <ds:schemaRefs/>
</ds:datastoreItem>
</file>

<file path=docProps/app.xml><?xml version="1.0" encoding="utf-8"?>
<Properties xmlns="http://schemas.openxmlformats.org/officeDocument/2006/extended-properties" xmlns:vt="http://schemas.openxmlformats.org/officeDocument/2006/docPropsVTypes">
  <Template/>
  <TotalTime>395</TotalTime>
  <Words>4824</Words>
  <Application>Microsoft Office PowerPoint</Application>
  <PresentationFormat>On-screen Show (16:9)</PresentationFormat>
  <Paragraphs>452</Paragraphs>
  <Slides>76</Slides>
  <Notes>31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76</vt:i4>
      </vt:variant>
    </vt:vector>
  </HeadingPairs>
  <TitlesOfParts>
    <vt:vector size="85" baseType="lpstr">
      <vt:lpstr>Arial</vt:lpstr>
      <vt:lpstr>Arial Narrow</vt:lpstr>
      <vt:lpstr>Calibri</vt:lpstr>
      <vt:lpstr>Calibri Light</vt:lpstr>
      <vt:lpstr>Courier New</vt:lpstr>
      <vt:lpstr>Georgia</vt:lpstr>
      <vt:lpstr>Wingdings</vt:lpstr>
      <vt:lpstr>ヒラギノ角ゴ Pro W3</vt:lpstr>
      <vt:lpstr>1_CLA-Widescreen</vt:lpstr>
      <vt:lpstr>Single Audit/Uniform Guidance Grant Update</vt:lpstr>
      <vt:lpstr>PowerPoint Presentation</vt:lpstr>
      <vt:lpstr>Learning Objectives</vt:lpstr>
      <vt:lpstr>The Importance of Effective Grant Compliance </vt:lpstr>
      <vt:lpstr>What Does Grant Management Mean to You?</vt:lpstr>
      <vt:lpstr>Importance of Grant Management</vt:lpstr>
      <vt:lpstr>Grant Management – Current Trends</vt:lpstr>
      <vt:lpstr>Grant Lifecycle: The Entire Process of a Grant </vt:lpstr>
      <vt:lpstr>Effective Grant Compliance</vt:lpstr>
      <vt:lpstr>Grant Compliance Responsibility</vt:lpstr>
      <vt:lpstr>Grant Management Best Practices</vt:lpstr>
      <vt:lpstr>Grants Compliance</vt:lpstr>
      <vt:lpstr>Checklists</vt:lpstr>
      <vt:lpstr>Policy Review and Revisions</vt:lpstr>
      <vt:lpstr>Policy Review and Revisions </vt:lpstr>
      <vt:lpstr>Documentation is your friend </vt:lpstr>
      <vt:lpstr>Common Single Audit Findings</vt:lpstr>
      <vt:lpstr>What is a Single Audit Finding? </vt:lpstr>
      <vt:lpstr>What is Reported in a Single Audit Finding?</vt:lpstr>
      <vt:lpstr>Single Audit Findings Effect on the Grantee</vt:lpstr>
      <vt:lpstr>Procurement</vt:lpstr>
      <vt:lpstr>PowerPoint Presentation</vt:lpstr>
      <vt:lpstr>PowerPoint Presentation</vt:lpstr>
      <vt:lpstr>Subrecipient Monitoring</vt:lpstr>
      <vt:lpstr>Untimely and Inaccurate Reporting</vt:lpstr>
      <vt:lpstr>Time and Effort &amp; Internal Controls</vt:lpstr>
      <vt:lpstr>Time and Effort Certification Example</vt:lpstr>
      <vt:lpstr>Recommended Practices</vt:lpstr>
      <vt:lpstr>Recommended Practices (Cont.)</vt:lpstr>
      <vt:lpstr>Corrective Action Plan (CAP)</vt:lpstr>
      <vt:lpstr>Summary Schedule of Prior Audit Findings (SSPAF)</vt:lpstr>
      <vt:lpstr>Proposed Changes to Uniform Guidance – Background and Implementation</vt:lpstr>
      <vt:lpstr>Background</vt:lpstr>
      <vt:lpstr>2024 Revisions</vt:lpstr>
      <vt:lpstr>2024 Revisions</vt:lpstr>
      <vt:lpstr>OMB’s Revision Objectives</vt:lpstr>
      <vt:lpstr>Revised Guidance Effective For:</vt:lpstr>
      <vt:lpstr>Federal Agency Adoption and Implementation</vt:lpstr>
      <vt:lpstr>New Awards</vt:lpstr>
      <vt:lpstr>Existing Awards</vt:lpstr>
      <vt:lpstr>Amended Existing Awards</vt:lpstr>
      <vt:lpstr>Amended Existing Awards</vt:lpstr>
      <vt:lpstr>Full Application of Revision</vt:lpstr>
      <vt:lpstr>Exception to Full Application</vt:lpstr>
      <vt:lpstr>Subawards</vt:lpstr>
      <vt:lpstr>Subawards</vt:lpstr>
      <vt:lpstr>Implementation</vt:lpstr>
      <vt:lpstr>Implementation – Federal Agencies</vt:lpstr>
      <vt:lpstr>Proposed Changes to Uniform Guidance – Revisions</vt:lpstr>
      <vt:lpstr>Terminology Update</vt:lpstr>
      <vt:lpstr>Notice of Funding Opportunity (NOFO)</vt:lpstr>
      <vt:lpstr>Modified Total Direct Costs</vt:lpstr>
      <vt:lpstr>Negotiated Indirect Cost Rate Agreements</vt:lpstr>
      <vt:lpstr>Negotiated Indirect Cost Rate Agreements</vt:lpstr>
      <vt:lpstr>De Minimus Rate</vt:lpstr>
      <vt:lpstr>De Minimus Rate – New Awards</vt:lpstr>
      <vt:lpstr>De Minimus Rate – Existing Awards</vt:lpstr>
      <vt:lpstr>Mandatory Disclosure</vt:lpstr>
      <vt:lpstr>Fixed Amount Awards and Subawards</vt:lpstr>
      <vt:lpstr>Fixed Amount Subawards Updates</vt:lpstr>
      <vt:lpstr>Internal Controls – PII</vt:lpstr>
      <vt:lpstr>Equipment and Unused Supplies Thresholds</vt:lpstr>
      <vt:lpstr>Procurement Updates</vt:lpstr>
      <vt:lpstr>Subrecipient Monitoring</vt:lpstr>
      <vt:lpstr>Subrecipient Monitoring</vt:lpstr>
      <vt:lpstr>Subrecipient Required Certifications</vt:lpstr>
      <vt:lpstr>Closeout – Final Indirect Cost Rate</vt:lpstr>
      <vt:lpstr>Administrative Closeout Costs</vt:lpstr>
      <vt:lpstr>Prior Approval</vt:lpstr>
      <vt:lpstr>Fringe Benefits – Unfunded Pension Costs</vt:lpstr>
      <vt:lpstr>Audit Related Changes</vt:lpstr>
      <vt:lpstr>Audit Related Changes</vt:lpstr>
      <vt:lpstr>Audit Report Submission</vt:lpstr>
      <vt:lpstr>What Should Recipients Do Now?</vt:lpstr>
      <vt:lpstr>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Kessler, Chris</dc:creator>
  <cp:lastModifiedBy>Quinn, Molly</cp:lastModifiedBy>
  <cp:revision>11</cp:revision>
  <dcterms:created xsi:type="dcterms:W3CDTF">2025-06-19T16:02:42Z</dcterms:created>
  <dcterms:modified xsi:type="dcterms:W3CDTF">2025-10-07T01:43:57Z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fyTimeStamp">
    <vt:lpwstr>2025-06-09T14:49:10</vt:lpwstr>
  </property>
  <property fmtid="{D5CDD505-2E9C-101B-9397-08002B2CF9AE}" pid="3" name="TemplafyTenantId">
    <vt:lpwstr>claconnect</vt:lpwstr>
  </property>
  <property fmtid="{D5CDD505-2E9C-101B-9397-08002B2CF9AE}" pid="4" name="TemplafyTemplateId">
    <vt:lpwstr>1202774220854525956</vt:lpwstr>
  </property>
  <property fmtid="{D5CDD505-2E9C-101B-9397-08002B2CF9AE}" pid="5" name="TemplafyUserProfileId">
    <vt:lpwstr>638207018647354973</vt:lpwstr>
  </property>
  <property fmtid="{D5CDD505-2E9C-101B-9397-08002B2CF9AE}" pid="6" name="TemplafyLanguageCode">
    <vt:lpwstr>en-US</vt:lpwstr>
  </property>
  <property fmtid="{D5CDD505-2E9C-101B-9397-08002B2CF9AE}" pid="7" name="TemplafyFromBlank">
    <vt:bool>true</vt:bool>
  </property>
  <property fmtid="{D5CDD505-2E9C-101B-9397-08002B2CF9AE}" pid="8" name="ContentTypeId">
    <vt:lpwstr>0x010100D1502925C03DDB498852E90DFA00240D</vt:lpwstr>
  </property>
</Properties>
</file>